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4"/>
  </p:notesMasterIdLst>
  <p:sldIdLst>
    <p:sldId id="256" r:id="rId2"/>
    <p:sldId id="257" r:id="rId3"/>
    <p:sldId id="258" r:id="rId4"/>
    <p:sldId id="259" r:id="rId5"/>
    <p:sldId id="260" r:id="rId6"/>
    <p:sldId id="282" r:id="rId7"/>
    <p:sldId id="283" r:id="rId8"/>
    <p:sldId id="284" r:id="rId9"/>
    <p:sldId id="285" r:id="rId10"/>
    <p:sldId id="286" r:id="rId11"/>
    <p:sldId id="287" r:id="rId12"/>
    <p:sldId id="288" r:id="rId13"/>
    <p:sldId id="289" r:id="rId14"/>
    <p:sldId id="290" r:id="rId15"/>
    <p:sldId id="305" r:id="rId16"/>
    <p:sldId id="311" r:id="rId17"/>
    <p:sldId id="307" r:id="rId18"/>
    <p:sldId id="308" r:id="rId19"/>
    <p:sldId id="309" r:id="rId20"/>
    <p:sldId id="306" r:id="rId21"/>
    <p:sldId id="304" r:id="rId22"/>
    <p:sldId id="291" r:id="rId23"/>
    <p:sldId id="292" r:id="rId24"/>
    <p:sldId id="293" r:id="rId25"/>
    <p:sldId id="294" r:id="rId26"/>
    <p:sldId id="295" r:id="rId27"/>
    <p:sldId id="296" r:id="rId28"/>
    <p:sldId id="299" r:id="rId29"/>
    <p:sldId id="300" r:id="rId30"/>
    <p:sldId id="301" r:id="rId31"/>
    <p:sldId id="302" r:id="rId32"/>
    <p:sldId id="303" r:id="rId33"/>
  </p:sldIdLst>
  <p:sldSz cx="9144000" cy="5143500" type="screen16x9"/>
  <p:notesSz cx="6858000" cy="9144000"/>
  <p:embeddedFontLst>
    <p:embeddedFont>
      <p:font typeface="Orbitron" panose="020B0604020202020204" charset="0"/>
      <p:regular r:id="rId35"/>
      <p:bold r:id="rId36"/>
    </p:embeddedFont>
    <p:embeddedFont>
      <p:font typeface="Palanquin Dark" panose="020B0604020202020204" charset="0"/>
      <p:regular r:id="rId37"/>
      <p:bold r:id="rId38"/>
    </p:embeddedFont>
    <p:embeddedFont>
      <p:font typeface="Roboto" panose="02000000000000000000" pitchFamily="2" charset="0"/>
      <p:regular r:id="rId39"/>
      <p:bold r:id="rId40"/>
      <p:italic r:id="rId41"/>
      <p:boldItalic r:id="rId42"/>
    </p:embeddedFont>
    <p:embeddedFont>
      <p:font typeface="Roboto Condensed"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FAF010-FA69-4977-9AA0-9A1813CA98DC}">
  <a:tblStyle styleId="{4AFAF010-FA69-4977-9AA0-9A1813CA98D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13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Đức Thắng Phạm" userId="1a243bcc14f8150f" providerId="LiveId" clId="{4C3C35E0-6D45-489C-87AB-EB12BB1AE8E3}"/>
    <pc:docChg chg="undo custSel addSld delSld modSld sldOrd delMainMaster">
      <pc:chgData name="Đức Thắng Phạm" userId="1a243bcc14f8150f" providerId="LiveId" clId="{4C3C35E0-6D45-489C-87AB-EB12BB1AE8E3}" dt="2023-10-13T07:16:36.585" v="2298" actId="47"/>
      <pc:docMkLst>
        <pc:docMk/>
      </pc:docMkLst>
      <pc:sldChg chg="modSp mod">
        <pc:chgData name="Đức Thắng Phạm" userId="1a243bcc14f8150f" providerId="LiveId" clId="{4C3C35E0-6D45-489C-87AB-EB12BB1AE8E3}" dt="2023-10-12T07:18:25.649" v="2010" actId="2711"/>
        <pc:sldMkLst>
          <pc:docMk/>
          <pc:sldMk cId="0" sldId="256"/>
        </pc:sldMkLst>
        <pc:spChg chg="mod">
          <ac:chgData name="Đức Thắng Phạm" userId="1a243bcc14f8150f" providerId="LiveId" clId="{4C3C35E0-6D45-489C-87AB-EB12BB1AE8E3}" dt="2023-10-12T07:18:15.264" v="2009" actId="2711"/>
          <ac:spMkLst>
            <pc:docMk/>
            <pc:sldMk cId="0" sldId="256"/>
            <ac:spMk id="831" creationId="{00000000-0000-0000-0000-000000000000}"/>
          </ac:spMkLst>
        </pc:spChg>
        <pc:spChg chg="mod">
          <ac:chgData name="Đức Thắng Phạm" userId="1a243bcc14f8150f" providerId="LiveId" clId="{4C3C35E0-6D45-489C-87AB-EB12BB1AE8E3}" dt="2023-10-12T07:18:25.649" v="2010" actId="2711"/>
          <ac:spMkLst>
            <pc:docMk/>
            <pc:sldMk cId="0" sldId="256"/>
            <ac:spMk id="832" creationId="{00000000-0000-0000-0000-000000000000}"/>
          </ac:spMkLst>
        </pc:spChg>
      </pc:sldChg>
      <pc:sldChg chg="addSp delSp modSp mod">
        <pc:chgData name="Đức Thắng Phạm" userId="1a243bcc14f8150f" providerId="LiveId" clId="{4C3C35E0-6D45-489C-87AB-EB12BB1AE8E3}" dt="2023-10-12T07:18:39.244" v="2012" actId="2711"/>
        <pc:sldMkLst>
          <pc:docMk/>
          <pc:sldMk cId="0" sldId="257"/>
        </pc:sldMkLst>
        <pc:spChg chg="add del mod">
          <ac:chgData name="Đức Thắng Phạm" userId="1a243bcc14f8150f" providerId="LiveId" clId="{4C3C35E0-6D45-489C-87AB-EB12BB1AE8E3}" dt="2023-10-11T09:20:07.492" v="236" actId="478"/>
          <ac:spMkLst>
            <pc:docMk/>
            <pc:sldMk cId="0" sldId="257"/>
            <ac:spMk id="3" creationId="{772719FC-6B51-4554-AD85-0F99D88D7E4E}"/>
          </ac:spMkLst>
        </pc:spChg>
        <pc:spChg chg="mod">
          <ac:chgData name="Đức Thắng Phạm" userId="1a243bcc14f8150f" providerId="LiveId" clId="{4C3C35E0-6D45-489C-87AB-EB12BB1AE8E3}" dt="2023-10-12T07:18:32.412" v="2011" actId="2711"/>
          <ac:spMkLst>
            <pc:docMk/>
            <pc:sldMk cId="0" sldId="257"/>
            <ac:spMk id="840" creationId="{00000000-0000-0000-0000-000000000000}"/>
          </ac:spMkLst>
        </pc:spChg>
        <pc:spChg chg="del">
          <ac:chgData name="Đức Thắng Phạm" userId="1a243bcc14f8150f" providerId="LiveId" clId="{4C3C35E0-6D45-489C-87AB-EB12BB1AE8E3}" dt="2023-10-11T09:20:05.403" v="235" actId="478"/>
          <ac:spMkLst>
            <pc:docMk/>
            <pc:sldMk cId="0" sldId="257"/>
            <ac:spMk id="841" creationId="{00000000-0000-0000-0000-000000000000}"/>
          </ac:spMkLst>
        </pc:spChg>
        <pc:graphicFrameChg chg="add mod modGraphic">
          <ac:chgData name="Đức Thắng Phạm" userId="1a243bcc14f8150f" providerId="LiveId" clId="{4C3C35E0-6D45-489C-87AB-EB12BB1AE8E3}" dt="2023-10-12T07:18:39.244" v="2012" actId="2711"/>
          <ac:graphicFrameMkLst>
            <pc:docMk/>
            <pc:sldMk cId="0" sldId="257"/>
            <ac:graphicFrameMk id="4" creationId="{4C72ECDC-66DB-4307-B77A-69F3153E698E}"/>
          </ac:graphicFrameMkLst>
        </pc:graphicFrameChg>
      </pc:sldChg>
      <pc:sldChg chg="addSp delSp modSp mod">
        <pc:chgData name="Đức Thắng Phạm" userId="1a243bcc14f8150f" providerId="LiveId" clId="{4C3C35E0-6D45-489C-87AB-EB12BB1AE8E3}" dt="2023-10-12T07:19:27.442" v="2013" actId="2711"/>
        <pc:sldMkLst>
          <pc:docMk/>
          <pc:sldMk cId="0" sldId="258"/>
        </pc:sldMkLst>
        <pc:spChg chg="add del mod">
          <ac:chgData name="Đức Thắng Phạm" userId="1a243bcc14f8150f" providerId="LiveId" clId="{4C3C35E0-6D45-489C-87AB-EB12BB1AE8E3}" dt="2023-10-12T07:19:27.442" v="2013" actId="2711"/>
          <ac:spMkLst>
            <pc:docMk/>
            <pc:sldMk cId="0" sldId="258"/>
            <ac:spMk id="3" creationId="{3994B4B8-8D35-48EF-90B3-02A35C571D60}"/>
          </ac:spMkLst>
        </pc:spChg>
        <pc:spChg chg="mod">
          <ac:chgData name="Đức Thắng Phạm" userId="1a243bcc14f8150f" providerId="LiveId" clId="{4C3C35E0-6D45-489C-87AB-EB12BB1AE8E3}" dt="2023-10-12T07:19:27.442" v="2013" actId="2711"/>
          <ac:spMkLst>
            <pc:docMk/>
            <pc:sldMk cId="0" sldId="258"/>
            <ac:spMk id="846" creationId="{00000000-0000-0000-0000-000000000000}"/>
          </ac:spMkLst>
        </pc:spChg>
        <pc:spChg chg="mod">
          <ac:chgData name="Đức Thắng Phạm" userId="1a243bcc14f8150f" providerId="LiveId" clId="{4C3C35E0-6D45-489C-87AB-EB12BB1AE8E3}" dt="2023-10-12T07:19:27.442" v="2013" actId="2711"/>
          <ac:spMkLst>
            <pc:docMk/>
            <pc:sldMk cId="0" sldId="258"/>
            <ac:spMk id="847" creationId="{00000000-0000-0000-0000-000000000000}"/>
          </ac:spMkLst>
        </pc:spChg>
        <pc:spChg chg="mod">
          <ac:chgData name="Đức Thắng Phạm" userId="1a243bcc14f8150f" providerId="LiveId" clId="{4C3C35E0-6D45-489C-87AB-EB12BB1AE8E3}" dt="2023-10-12T07:19:27.442" v="2013" actId="2711"/>
          <ac:spMkLst>
            <pc:docMk/>
            <pc:sldMk cId="0" sldId="258"/>
            <ac:spMk id="848" creationId="{00000000-0000-0000-0000-000000000000}"/>
          </ac:spMkLst>
        </pc:spChg>
        <pc:spChg chg="del">
          <ac:chgData name="Đức Thắng Phạm" userId="1a243bcc14f8150f" providerId="LiveId" clId="{4C3C35E0-6D45-489C-87AB-EB12BB1AE8E3}" dt="2023-10-11T09:26:03.764" v="381" actId="478"/>
          <ac:spMkLst>
            <pc:docMk/>
            <pc:sldMk cId="0" sldId="258"/>
            <ac:spMk id="849" creationId="{00000000-0000-0000-0000-000000000000}"/>
          </ac:spMkLst>
        </pc:spChg>
        <pc:spChg chg="mod">
          <ac:chgData name="Đức Thắng Phạm" userId="1a243bcc14f8150f" providerId="LiveId" clId="{4C3C35E0-6D45-489C-87AB-EB12BB1AE8E3}" dt="2023-10-12T07:19:27.442" v="2013" actId="2711"/>
          <ac:spMkLst>
            <pc:docMk/>
            <pc:sldMk cId="0" sldId="258"/>
            <ac:spMk id="850" creationId="{00000000-0000-0000-0000-000000000000}"/>
          </ac:spMkLst>
        </pc:spChg>
        <pc:spChg chg="mod">
          <ac:chgData name="Đức Thắng Phạm" userId="1a243bcc14f8150f" providerId="LiveId" clId="{4C3C35E0-6D45-489C-87AB-EB12BB1AE8E3}" dt="2023-10-12T07:19:27.442" v="2013" actId="2711"/>
          <ac:spMkLst>
            <pc:docMk/>
            <pc:sldMk cId="0" sldId="258"/>
            <ac:spMk id="851" creationId="{00000000-0000-0000-0000-000000000000}"/>
          </ac:spMkLst>
        </pc:spChg>
        <pc:spChg chg="mod">
          <ac:chgData name="Đức Thắng Phạm" userId="1a243bcc14f8150f" providerId="LiveId" clId="{4C3C35E0-6D45-489C-87AB-EB12BB1AE8E3}" dt="2023-10-12T07:19:27.442" v="2013" actId="2711"/>
          <ac:spMkLst>
            <pc:docMk/>
            <pc:sldMk cId="0" sldId="258"/>
            <ac:spMk id="852" creationId="{00000000-0000-0000-0000-000000000000}"/>
          </ac:spMkLst>
        </pc:spChg>
        <pc:spChg chg="mod">
          <ac:chgData name="Đức Thắng Phạm" userId="1a243bcc14f8150f" providerId="LiveId" clId="{4C3C35E0-6D45-489C-87AB-EB12BB1AE8E3}" dt="2023-10-12T07:19:27.442" v="2013" actId="2711"/>
          <ac:spMkLst>
            <pc:docMk/>
            <pc:sldMk cId="0" sldId="258"/>
            <ac:spMk id="853" creationId="{00000000-0000-0000-0000-000000000000}"/>
          </ac:spMkLst>
        </pc:spChg>
        <pc:spChg chg="mod">
          <ac:chgData name="Đức Thắng Phạm" userId="1a243bcc14f8150f" providerId="LiveId" clId="{4C3C35E0-6D45-489C-87AB-EB12BB1AE8E3}" dt="2023-10-12T07:19:27.442" v="2013" actId="2711"/>
          <ac:spMkLst>
            <pc:docMk/>
            <pc:sldMk cId="0" sldId="258"/>
            <ac:spMk id="854" creationId="{00000000-0000-0000-0000-000000000000}"/>
          </ac:spMkLst>
        </pc:spChg>
        <pc:spChg chg="mod">
          <ac:chgData name="Đức Thắng Phạm" userId="1a243bcc14f8150f" providerId="LiveId" clId="{4C3C35E0-6D45-489C-87AB-EB12BB1AE8E3}" dt="2023-10-12T07:19:27.442" v="2013" actId="2711"/>
          <ac:spMkLst>
            <pc:docMk/>
            <pc:sldMk cId="0" sldId="258"/>
            <ac:spMk id="855" creationId="{00000000-0000-0000-0000-000000000000}"/>
          </ac:spMkLst>
        </pc:spChg>
        <pc:spChg chg="mod">
          <ac:chgData name="Đức Thắng Phạm" userId="1a243bcc14f8150f" providerId="LiveId" clId="{4C3C35E0-6D45-489C-87AB-EB12BB1AE8E3}" dt="2023-10-12T07:19:27.442" v="2013" actId="2711"/>
          <ac:spMkLst>
            <pc:docMk/>
            <pc:sldMk cId="0" sldId="258"/>
            <ac:spMk id="856" creationId="{00000000-0000-0000-0000-000000000000}"/>
          </ac:spMkLst>
        </pc:spChg>
        <pc:spChg chg="mod">
          <ac:chgData name="Đức Thắng Phạm" userId="1a243bcc14f8150f" providerId="LiveId" clId="{4C3C35E0-6D45-489C-87AB-EB12BB1AE8E3}" dt="2023-10-12T07:19:27.442" v="2013" actId="2711"/>
          <ac:spMkLst>
            <pc:docMk/>
            <pc:sldMk cId="0" sldId="258"/>
            <ac:spMk id="857" creationId="{00000000-0000-0000-0000-000000000000}"/>
          </ac:spMkLst>
        </pc:spChg>
        <pc:spChg chg="mod">
          <ac:chgData name="Đức Thắng Phạm" userId="1a243bcc14f8150f" providerId="LiveId" clId="{4C3C35E0-6D45-489C-87AB-EB12BB1AE8E3}" dt="2023-10-12T07:19:27.442" v="2013" actId="2711"/>
          <ac:spMkLst>
            <pc:docMk/>
            <pc:sldMk cId="0" sldId="258"/>
            <ac:spMk id="858" creationId="{00000000-0000-0000-0000-000000000000}"/>
          </ac:spMkLst>
        </pc:spChg>
      </pc:sldChg>
      <pc:sldChg chg="addSp delSp modSp mod">
        <pc:chgData name="Đức Thắng Phạm" userId="1a243bcc14f8150f" providerId="LiveId" clId="{4C3C35E0-6D45-489C-87AB-EB12BB1AE8E3}" dt="2023-10-12T07:19:48.520" v="2014" actId="2711"/>
        <pc:sldMkLst>
          <pc:docMk/>
          <pc:sldMk cId="0" sldId="259"/>
        </pc:sldMkLst>
        <pc:spChg chg="add del mod">
          <ac:chgData name="Đức Thắng Phạm" userId="1a243bcc14f8150f" providerId="LiveId" clId="{4C3C35E0-6D45-489C-87AB-EB12BB1AE8E3}" dt="2023-10-11T10:42:19.265" v="864" actId="478"/>
          <ac:spMkLst>
            <pc:docMk/>
            <pc:sldMk cId="0" sldId="259"/>
            <ac:spMk id="3" creationId="{5F6A6968-5D0D-4E6A-A2C2-F257E25EC360}"/>
          </ac:spMkLst>
        </pc:spChg>
        <pc:spChg chg="del">
          <ac:chgData name="Đức Thắng Phạm" userId="1a243bcc14f8150f" providerId="LiveId" clId="{4C3C35E0-6D45-489C-87AB-EB12BB1AE8E3}" dt="2023-10-11T10:42:17.641" v="863" actId="478"/>
          <ac:spMkLst>
            <pc:docMk/>
            <pc:sldMk cId="0" sldId="259"/>
            <ac:spMk id="863" creationId="{00000000-0000-0000-0000-000000000000}"/>
          </ac:spMkLst>
        </pc:spChg>
        <pc:spChg chg="mod">
          <ac:chgData name="Đức Thắng Phạm" userId="1a243bcc14f8150f" providerId="LiveId" clId="{4C3C35E0-6D45-489C-87AB-EB12BB1AE8E3}" dt="2023-10-12T07:19:48.520" v="2014" actId="2711"/>
          <ac:spMkLst>
            <pc:docMk/>
            <pc:sldMk cId="0" sldId="259"/>
            <ac:spMk id="864" creationId="{00000000-0000-0000-0000-000000000000}"/>
          </ac:spMkLst>
        </pc:spChg>
      </pc:sldChg>
      <pc:sldChg chg="addSp delSp modSp mod">
        <pc:chgData name="Đức Thắng Phạm" userId="1a243bcc14f8150f" providerId="LiveId" clId="{4C3C35E0-6D45-489C-87AB-EB12BB1AE8E3}" dt="2023-10-13T06:32:29.039" v="2107" actId="1076"/>
        <pc:sldMkLst>
          <pc:docMk/>
          <pc:sldMk cId="0" sldId="260"/>
        </pc:sldMkLst>
        <pc:spChg chg="mod">
          <ac:chgData name="Đức Thắng Phạm" userId="1a243bcc14f8150f" providerId="LiveId" clId="{4C3C35E0-6D45-489C-87AB-EB12BB1AE8E3}" dt="2023-10-11T10:42:54.567" v="869" actId="14100"/>
          <ac:spMkLst>
            <pc:docMk/>
            <pc:sldMk cId="0" sldId="260"/>
            <ac:spMk id="869" creationId="{00000000-0000-0000-0000-000000000000}"/>
          </ac:spMkLst>
        </pc:spChg>
        <pc:spChg chg="mod">
          <ac:chgData name="Đức Thắng Phạm" userId="1a243bcc14f8150f" providerId="LiveId" clId="{4C3C35E0-6D45-489C-87AB-EB12BB1AE8E3}" dt="2023-10-12T07:20:06.104" v="2015" actId="2711"/>
          <ac:spMkLst>
            <pc:docMk/>
            <pc:sldMk cId="0" sldId="260"/>
            <ac:spMk id="870" creationId="{00000000-0000-0000-0000-000000000000}"/>
          </ac:spMkLst>
        </pc:spChg>
        <pc:spChg chg="mod">
          <ac:chgData name="Đức Thắng Phạm" userId="1a243bcc14f8150f" providerId="LiveId" clId="{4C3C35E0-6D45-489C-87AB-EB12BB1AE8E3}" dt="2023-10-12T07:20:19.015" v="2018" actId="2711"/>
          <ac:spMkLst>
            <pc:docMk/>
            <pc:sldMk cId="0" sldId="260"/>
            <ac:spMk id="871" creationId="{00000000-0000-0000-0000-000000000000}"/>
          </ac:spMkLst>
        </pc:spChg>
        <pc:grpChg chg="mod">
          <ac:chgData name="Đức Thắng Phạm" userId="1a243bcc14f8150f" providerId="LiveId" clId="{4C3C35E0-6D45-489C-87AB-EB12BB1AE8E3}" dt="2023-10-11T10:43:06.958" v="871" actId="14100"/>
          <ac:grpSpMkLst>
            <pc:docMk/>
            <pc:sldMk cId="0" sldId="260"/>
            <ac:grpSpMk id="873" creationId="{00000000-0000-0000-0000-000000000000}"/>
          </ac:grpSpMkLst>
        </pc:grpChg>
        <pc:picChg chg="add mod">
          <ac:chgData name="Đức Thắng Phạm" userId="1a243bcc14f8150f" providerId="LiveId" clId="{4C3C35E0-6D45-489C-87AB-EB12BB1AE8E3}" dt="2023-10-13T06:32:29.039" v="2107" actId="1076"/>
          <ac:picMkLst>
            <pc:docMk/>
            <pc:sldMk cId="0" sldId="260"/>
            <ac:picMk id="3" creationId="{4B9B36BE-FBD1-497B-91A4-FCDE4D3C2D0D}"/>
          </ac:picMkLst>
        </pc:picChg>
        <pc:picChg chg="del">
          <ac:chgData name="Đức Thắng Phạm" userId="1a243bcc14f8150f" providerId="LiveId" clId="{4C3C35E0-6D45-489C-87AB-EB12BB1AE8E3}" dt="2023-10-11T10:42:27.198" v="866" actId="478"/>
          <ac:picMkLst>
            <pc:docMk/>
            <pc:sldMk cId="0" sldId="260"/>
            <ac:picMk id="872" creationId="{00000000-0000-0000-0000-000000000000}"/>
          </ac:picMkLst>
        </pc:picChg>
      </pc:sldChg>
      <pc:sldChg chg="del">
        <pc:chgData name="Đức Thắng Phạm" userId="1a243bcc14f8150f" providerId="LiveId" clId="{4C3C35E0-6D45-489C-87AB-EB12BB1AE8E3}" dt="2023-10-12T07:25:12.311" v="2067" actId="47"/>
        <pc:sldMkLst>
          <pc:docMk/>
          <pc:sldMk cId="0" sldId="261"/>
        </pc:sldMkLst>
      </pc:sldChg>
      <pc:sldChg chg="del">
        <pc:chgData name="Đức Thắng Phạm" userId="1a243bcc14f8150f" providerId="LiveId" clId="{4C3C35E0-6D45-489C-87AB-EB12BB1AE8E3}" dt="2023-10-12T07:25:11.642" v="2066" actId="47"/>
        <pc:sldMkLst>
          <pc:docMk/>
          <pc:sldMk cId="0" sldId="262"/>
        </pc:sldMkLst>
      </pc:sldChg>
      <pc:sldChg chg="del">
        <pc:chgData name="Đức Thắng Phạm" userId="1a243bcc14f8150f" providerId="LiveId" clId="{4C3C35E0-6D45-489C-87AB-EB12BB1AE8E3}" dt="2023-10-12T07:25:11.347" v="2065" actId="47"/>
        <pc:sldMkLst>
          <pc:docMk/>
          <pc:sldMk cId="0" sldId="263"/>
        </pc:sldMkLst>
      </pc:sldChg>
      <pc:sldChg chg="del">
        <pc:chgData name="Đức Thắng Phạm" userId="1a243bcc14f8150f" providerId="LiveId" clId="{4C3C35E0-6D45-489C-87AB-EB12BB1AE8E3}" dt="2023-10-12T07:25:10.959" v="2064" actId="47"/>
        <pc:sldMkLst>
          <pc:docMk/>
          <pc:sldMk cId="0" sldId="264"/>
        </pc:sldMkLst>
      </pc:sldChg>
      <pc:sldChg chg="del">
        <pc:chgData name="Đức Thắng Phạm" userId="1a243bcc14f8150f" providerId="LiveId" clId="{4C3C35E0-6D45-489C-87AB-EB12BB1AE8E3}" dt="2023-10-12T07:25:10.677" v="2063" actId="47"/>
        <pc:sldMkLst>
          <pc:docMk/>
          <pc:sldMk cId="0" sldId="265"/>
        </pc:sldMkLst>
      </pc:sldChg>
      <pc:sldChg chg="del">
        <pc:chgData name="Đức Thắng Phạm" userId="1a243bcc14f8150f" providerId="LiveId" clId="{4C3C35E0-6D45-489C-87AB-EB12BB1AE8E3}" dt="2023-10-12T07:25:10.212" v="2062" actId="47"/>
        <pc:sldMkLst>
          <pc:docMk/>
          <pc:sldMk cId="0" sldId="266"/>
        </pc:sldMkLst>
      </pc:sldChg>
      <pc:sldChg chg="del">
        <pc:chgData name="Đức Thắng Phạm" userId="1a243bcc14f8150f" providerId="LiveId" clId="{4C3C35E0-6D45-489C-87AB-EB12BB1AE8E3}" dt="2023-10-12T07:25:09.582" v="2061" actId="47"/>
        <pc:sldMkLst>
          <pc:docMk/>
          <pc:sldMk cId="0" sldId="267"/>
        </pc:sldMkLst>
      </pc:sldChg>
      <pc:sldChg chg="del">
        <pc:chgData name="Đức Thắng Phạm" userId="1a243bcc14f8150f" providerId="LiveId" clId="{4C3C35E0-6D45-489C-87AB-EB12BB1AE8E3}" dt="2023-10-12T07:25:09.057" v="2060" actId="47"/>
        <pc:sldMkLst>
          <pc:docMk/>
          <pc:sldMk cId="0" sldId="268"/>
        </pc:sldMkLst>
      </pc:sldChg>
      <pc:sldChg chg="del">
        <pc:chgData name="Đức Thắng Phạm" userId="1a243bcc14f8150f" providerId="LiveId" clId="{4C3C35E0-6D45-489C-87AB-EB12BB1AE8E3}" dt="2023-10-12T07:25:08.102" v="2059" actId="47"/>
        <pc:sldMkLst>
          <pc:docMk/>
          <pc:sldMk cId="0" sldId="269"/>
        </pc:sldMkLst>
      </pc:sldChg>
      <pc:sldChg chg="del">
        <pc:chgData name="Đức Thắng Phạm" userId="1a243bcc14f8150f" providerId="LiveId" clId="{4C3C35E0-6D45-489C-87AB-EB12BB1AE8E3}" dt="2023-10-12T07:25:07.697" v="2058" actId="47"/>
        <pc:sldMkLst>
          <pc:docMk/>
          <pc:sldMk cId="0" sldId="270"/>
        </pc:sldMkLst>
      </pc:sldChg>
      <pc:sldChg chg="del">
        <pc:chgData name="Đức Thắng Phạm" userId="1a243bcc14f8150f" providerId="LiveId" clId="{4C3C35E0-6D45-489C-87AB-EB12BB1AE8E3}" dt="2023-10-12T07:25:07.446" v="2057" actId="47"/>
        <pc:sldMkLst>
          <pc:docMk/>
          <pc:sldMk cId="0" sldId="271"/>
        </pc:sldMkLst>
      </pc:sldChg>
      <pc:sldChg chg="del">
        <pc:chgData name="Đức Thắng Phạm" userId="1a243bcc14f8150f" providerId="LiveId" clId="{4C3C35E0-6D45-489C-87AB-EB12BB1AE8E3}" dt="2023-10-12T07:25:07.210" v="2056" actId="47"/>
        <pc:sldMkLst>
          <pc:docMk/>
          <pc:sldMk cId="0" sldId="272"/>
        </pc:sldMkLst>
      </pc:sldChg>
      <pc:sldChg chg="del">
        <pc:chgData name="Đức Thắng Phạm" userId="1a243bcc14f8150f" providerId="LiveId" clId="{4C3C35E0-6D45-489C-87AB-EB12BB1AE8E3}" dt="2023-10-12T07:25:07.067" v="2055" actId="47"/>
        <pc:sldMkLst>
          <pc:docMk/>
          <pc:sldMk cId="0" sldId="273"/>
        </pc:sldMkLst>
      </pc:sldChg>
      <pc:sldChg chg="del">
        <pc:chgData name="Đức Thắng Phạm" userId="1a243bcc14f8150f" providerId="LiveId" clId="{4C3C35E0-6D45-489C-87AB-EB12BB1AE8E3}" dt="2023-10-12T07:25:06.757" v="2054" actId="47"/>
        <pc:sldMkLst>
          <pc:docMk/>
          <pc:sldMk cId="0" sldId="274"/>
        </pc:sldMkLst>
      </pc:sldChg>
      <pc:sldChg chg="del">
        <pc:chgData name="Đức Thắng Phạm" userId="1a243bcc14f8150f" providerId="LiveId" clId="{4C3C35E0-6D45-489C-87AB-EB12BB1AE8E3}" dt="2023-10-12T07:25:06.537" v="2053" actId="47"/>
        <pc:sldMkLst>
          <pc:docMk/>
          <pc:sldMk cId="0" sldId="275"/>
        </pc:sldMkLst>
      </pc:sldChg>
      <pc:sldChg chg="del">
        <pc:chgData name="Đức Thắng Phạm" userId="1a243bcc14f8150f" providerId="LiveId" clId="{4C3C35E0-6D45-489C-87AB-EB12BB1AE8E3}" dt="2023-10-12T07:25:06.321" v="2052" actId="47"/>
        <pc:sldMkLst>
          <pc:docMk/>
          <pc:sldMk cId="0" sldId="276"/>
        </pc:sldMkLst>
      </pc:sldChg>
      <pc:sldChg chg="del">
        <pc:chgData name="Đức Thắng Phạm" userId="1a243bcc14f8150f" providerId="LiveId" clId="{4C3C35E0-6D45-489C-87AB-EB12BB1AE8E3}" dt="2023-10-12T07:25:06.090" v="2051" actId="47"/>
        <pc:sldMkLst>
          <pc:docMk/>
          <pc:sldMk cId="0" sldId="277"/>
        </pc:sldMkLst>
      </pc:sldChg>
      <pc:sldChg chg="del">
        <pc:chgData name="Đức Thắng Phạm" userId="1a243bcc14f8150f" providerId="LiveId" clId="{4C3C35E0-6D45-489C-87AB-EB12BB1AE8E3}" dt="2023-10-12T07:25:05.891" v="2050" actId="47"/>
        <pc:sldMkLst>
          <pc:docMk/>
          <pc:sldMk cId="0" sldId="278"/>
        </pc:sldMkLst>
      </pc:sldChg>
      <pc:sldChg chg="del">
        <pc:chgData name="Đức Thắng Phạm" userId="1a243bcc14f8150f" providerId="LiveId" clId="{4C3C35E0-6D45-489C-87AB-EB12BB1AE8E3}" dt="2023-10-12T07:25:05.693" v="2049" actId="47"/>
        <pc:sldMkLst>
          <pc:docMk/>
          <pc:sldMk cId="0" sldId="279"/>
        </pc:sldMkLst>
      </pc:sldChg>
      <pc:sldChg chg="del">
        <pc:chgData name="Đức Thắng Phạm" userId="1a243bcc14f8150f" providerId="LiveId" clId="{4C3C35E0-6D45-489C-87AB-EB12BB1AE8E3}" dt="2023-10-12T07:25:05.419" v="2048" actId="47"/>
        <pc:sldMkLst>
          <pc:docMk/>
          <pc:sldMk cId="0" sldId="280"/>
        </pc:sldMkLst>
      </pc:sldChg>
      <pc:sldChg chg="del">
        <pc:chgData name="Đức Thắng Phạm" userId="1a243bcc14f8150f" providerId="LiveId" clId="{4C3C35E0-6D45-489C-87AB-EB12BB1AE8E3}" dt="2023-10-11T09:35:16.401" v="820" actId="47"/>
        <pc:sldMkLst>
          <pc:docMk/>
          <pc:sldMk cId="0" sldId="281"/>
        </pc:sldMkLst>
      </pc:sldChg>
      <pc:sldChg chg="new del">
        <pc:chgData name="Đức Thắng Phạm" userId="1a243bcc14f8150f" providerId="LiveId" clId="{4C3C35E0-6D45-489C-87AB-EB12BB1AE8E3}" dt="2023-10-11T10:49:13.958" v="1235" actId="47"/>
        <pc:sldMkLst>
          <pc:docMk/>
          <pc:sldMk cId="410153586" sldId="281"/>
        </pc:sldMkLst>
      </pc:sldChg>
      <pc:sldChg chg="modSp add mod">
        <pc:chgData name="Đức Thắng Phạm" userId="1a243bcc14f8150f" providerId="LiveId" clId="{4C3C35E0-6D45-489C-87AB-EB12BB1AE8E3}" dt="2023-10-12T07:20:39.716" v="2021" actId="1076"/>
        <pc:sldMkLst>
          <pc:docMk/>
          <pc:sldMk cId="725354961" sldId="282"/>
        </pc:sldMkLst>
        <pc:spChg chg="mod">
          <ac:chgData name="Đức Thắng Phạm" userId="1a243bcc14f8150f" providerId="LiveId" clId="{4C3C35E0-6D45-489C-87AB-EB12BB1AE8E3}" dt="2023-10-12T07:20:39.716" v="2021" actId="1076"/>
          <ac:spMkLst>
            <pc:docMk/>
            <pc:sldMk cId="725354961" sldId="282"/>
            <ac:spMk id="864" creationId="{00000000-0000-0000-0000-000000000000}"/>
          </ac:spMkLst>
        </pc:spChg>
      </pc:sldChg>
      <pc:sldChg chg="new">
        <pc:chgData name="Đức Thắng Phạm" userId="1a243bcc14f8150f" providerId="LiveId" clId="{4C3C35E0-6D45-489C-87AB-EB12BB1AE8E3}" dt="2023-10-11T12:50:02.705" v="1268" actId="680"/>
        <pc:sldMkLst>
          <pc:docMk/>
          <pc:sldMk cId="3656399329" sldId="283"/>
        </pc:sldMkLst>
        <pc:spChg chg="mod">
          <ac:chgData name="Đức Thắng Phạm" userId="1a243bcc14f8150f" providerId="LiveId" clId="{4C3C35E0-6D45-489C-87AB-EB12BB1AE8E3}" dt="2023-10-12T07:21:02.752" v="2026" actId="20577"/>
          <ac:spMkLst>
            <pc:docMk/>
            <pc:sldMk cId="3656399329" sldId="283"/>
            <ac:spMk id="2" creationId="{D1D93227-1F01-47CC-B7F3-4E09C1B70758}"/>
          </ac:spMkLst>
        </pc:spChg>
        <pc:spChg chg="del">
          <ac:chgData name="Đức Thắng Phạm" userId="1a243bcc14f8150f" providerId="LiveId" clId="{4C3C35E0-6D45-489C-87AB-EB12BB1AE8E3}" dt="2023-10-12T06:11:04.567" v="1275" actId="478"/>
          <ac:spMkLst>
            <pc:docMk/>
            <pc:sldMk cId="3656399329" sldId="283"/>
            <ac:spMk id="3" creationId="{23896464-08CE-4568-A495-D9313A50C392}"/>
          </ac:spMkLst>
        </pc:spChg>
        <pc:spChg chg="add del mod">
          <ac:chgData name="Đức Thắng Phạm" userId="1a243bcc14f8150f" providerId="LiveId" clId="{4C3C35E0-6D45-489C-87AB-EB12BB1AE8E3}" dt="2023-10-12T06:21:15.649" v="1291" actId="478"/>
          <ac:spMkLst>
            <pc:docMk/>
            <pc:sldMk cId="3656399329" sldId="283"/>
            <ac:spMk id="4" creationId="{943480A3-EFDD-41E4-910D-857087ACE068}"/>
          </ac:spMkLst>
        </pc:spChg>
      </pc:sldChg>
      <pc:sldChg chg="delSp modSp new mod">
        <pc:chgData name="Đức Thắng Phạm" userId="1a243bcc14f8150f" providerId="LiveId" clId="{4C3C35E0-6D45-489C-87AB-EB12BB1AE8E3}" dt="2023-10-12T07:21:13.797" v="2028" actId="2711"/>
        <pc:sldMkLst>
          <pc:docMk/>
          <pc:sldMk cId="2485655852" sldId="284"/>
        </pc:sldMkLst>
        <pc:spChg chg="mod">
          <ac:chgData name="Đức Thắng Phạm" userId="1a243bcc14f8150f" providerId="LiveId" clId="{4C3C35E0-6D45-489C-87AB-EB12BB1AE8E3}" dt="2023-10-12T07:21:13.797" v="2028" actId="2711"/>
          <ac:spMkLst>
            <pc:docMk/>
            <pc:sldMk cId="2485655852" sldId="284"/>
            <ac:spMk id="2" creationId="{74059D1F-0D1B-4973-8D53-CA4ABB611DAD}"/>
          </ac:spMkLst>
        </pc:spChg>
        <pc:spChg chg="del">
          <ac:chgData name="Đức Thắng Phạm" userId="1a243bcc14f8150f" providerId="LiveId" clId="{4C3C35E0-6D45-489C-87AB-EB12BB1AE8E3}" dt="2023-10-12T06:24:14.896" v="1296" actId="478"/>
          <ac:spMkLst>
            <pc:docMk/>
            <pc:sldMk cId="2485655852" sldId="284"/>
            <ac:spMk id="3" creationId="{CC4AA834-BE17-4582-B579-A588B7C3ED0F}"/>
          </ac:spMkLst>
        </pc:spChg>
      </pc:sldChg>
      <pc:sldChg chg="del">
        <pc:chgData name="Đức Thắng Phạm" userId="1a243bcc14f8150f" providerId="LiveId" clId="{4C3C35E0-6D45-489C-87AB-EB12BB1AE8E3}" dt="2023-10-11T09:35:15.219" v="817" actId="47"/>
        <pc:sldMkLst>
          <pc:docMk/>
          <pc:sldMk cId="2485655852" sldId="284"/>
        </pc:sldMkLst>
      </pc:sldChg>
      <pc:sldChg chg="del">
        <pc:chgData name="Đức Thắng Phạm" userId="1a243bcc14f8150f" providerId="LiveId" clId="{4C3C35E0-6D45-489C-87AB-EB12BB1AE8E3}" dt="2023-10-11T09:35:15.194" v="816" actId="47"/>
        <pc:sldMkLst>
          <pc:docMk/>
          <pc:sldMk cId="834946722" sldId="285"/>
        </pc:sldMkLst>
      </pc:sldChg>
      <pc:sldChg chg="modSp add mod">
        <pc:chgData name="Đức Thắng Phạm" userId="1a243bcc14f8150f" providerId="LiveId" clId="{4C3C35E0-6D45-489C-87AB-EB12BB1AE8E3}" dt="2023-10-12T07:21:25.104" v="2030" actId="14100"/>
        <pc:sldMkLst>
          <pc:docMk/>
          <pc:sldMk cId="834946722" sldId="285"/>
        </pc:sldMkLst>
        <pc:spChg chg="mod">
          <ac:chgData name="Đức Thắng Phạm" userId="1a243bcc14f8150f" providerId="LiveId" clId="{4C3C35E0-6D45-489C-87AB-EB12BB1AE8E3}" dt="2023-10-12T07:21:25.104" v="2030" actId="14100"/>
          <ac:spMkLst>
            <pc:docMk/>
            <pc:sldMk cId="834946722" sldId="285"/>
            <ac:spMk id="864" creationId="{00000000-0000-0000-0000-000000000000}"/>
          </ac:spMkLst>
        </pc:spChg>
      </pc:sldChg>
      <pc:sldChg chg="new del">
        <pc:chgData name="Đức Thắng Phạm" userId="1a243bcc14f8150f" providerId="LiveId" clId="{4C3C35E0-6D45-489C-87AB-EB12BB1AE8E3}" dt="2023-10-12T06:27:16.570" v="1320" actId="47"/>
        <pc:sldMkLst>
          <pc:docMk/>
          <pc:sldMk cId="3391085466" sldId="285"/>
        </pc:sldMkLst>
      </pc:sldChg>
      <pc:sldChg chg="addSp delSp modSp add mod ord">
        <pc:chgData name="Đức Thắng Phạm" userId="1a243bcc14f8150f" providerId="LiveId" clId="{4C3C35E0-6D45-489C-87AB-EB12BB1AE8E3}" dt="2023-10-12T07:21:47.596" v="2034" actId="20577"/>
        <pc:sldMkLst>
          <pc:docMk/>
          <pc:sldMk cId="1428000967" sldId="286"/>
        </pc:sldMkLst>
        <pc:spChg chg="add del mod">
          <ac:chgData name="Đức Thắng Phạm" userId="1a243bcc14f8150f" providerId="LiveId" clId="{4C3C35E0-6D45-489C-87AB-EB12BB1AE8E3}" dt="2023-10-12T06:28:35.898" v="1377" actId="478"/>
          <ac:spMkLst>
            <pc:docMk/>
            <pc:sldMk cId="1428000967" sldId="286"/>
            <ac:spMk id="4" creationId="{EA062952-1CA2-4F53-99EF-340C8A564E74}"/>
          </ac:spMkLst>
        </pc:spChg>
        <pc:spChg chg="add mod">
          <ac:chgData name="Đức Thắng Phạm" userId="1a243bcc14f8150f" providerId="LiveId" clId="{4C3C35E0-6D45-489C-87AB-EB12BB1AE8E3}" dt="2023-10-12T07:21:47.596" v="2034" actId="20577"/>
          <ac:spMkLst>
            <pc:docMk/>
            <pc:sldMk cId="1428000967" sldId="286"/>
            <ac:spMk id="20" creationId="{07EA5184-6F66-4965-BFBA-F8516BB6D35B}"/>
          </ac:spMkLst>
        </pc:spChg>
        <pc:spChg chg="mod">
          <ac:chgData name="Đức Thắng Phạm" userId="1a243bcc14f8150f" providerId="LiveId" clId="{4C3C35E0-6D45-489C-87AB-EB12BB1AE8E3}" dt="2023-10-12T06:34:25.405" v="1410" actId="14100"/>
          <ac:spMkLst>
            <pc:docMk/>
            <pc:sldMk cId="1428000967" sldId="286"/>
            <ac:spMk id="869" creationId="{00000000-0000-0000-0000-000000000000}"/>
          </ac:spMkLst>
        </pc:spChg>
        <pc:spChg chg="mod">
          <ac:chgData name="Đức Thắng Phạm" userId="1a243bcc14f8150f" providerId="LiveId" clId="{4C3C35E0-6D45-489C-87AB-EB12BB1AE8E3}" dt="2023-10-12T07:21:45.231" v="2033" actId="1076"/>
          <ac:spMkLst>
            <pc:docMk/>
            <pc:sldMk cId="1428000967" sldId="286"/>
            <ac:spMk id="870" creationId="{00000000-0000-0000-0000-000000000000}"/>
          </ac:spMkLst>
        </pc:spChg>
        <pc:spChg chg="del">
          <ac:chgData name="Đức Thắng Phạm" userId="1a243bcc14f8150f" providerId="LiveId" clId="{4C3C35E0-6D45-489C-87AB-EB12BB1AE8E3}" dt="2023-10-12T06:28:33.748" v="1376" actId="478"/>
          <ac:spMkLst>
            <pc:docMk/>
            <pc:sldMk cId="1428000967" sldId="286"/>
            <ac:spMk id="871" creationId="{00000000-0000-0000-0000-000000000000}"/>
          </ac:spMkLst>
        </pc:spChg>
        <pc:grpChg chg="mod">
          <ac:chgData name="Đức Thắng Phạm" userId="1a243bcc14f8150f" providerId="LiveId" clId="{4C3C35E0-6D45-489C-87AB-EB12BB1AE8E3}" dt="2023-10-12T06:34:30.849" v="1411" actId="14100"/>
          <ac:grpSpMkLst>
            <pc:docMk/>
            <pc:sldMk cId="1428000967" sldId="286"/>
            <ac:grpSpMk id="873" creationId="{00000000-0000-0000-0000-000000000000}"/>
          </ac:grpSpMkLst>
        </pc:grpChg>
        <pc:picChg chg="del mod">
          <ac:chgData name="Đức Thắng Phạm" userId="1a243bcc14f8150f" providerId="LiveId" clId="{4C3C35E0-6D45-489C-87AB-EB12BB1AE8E3}" dt="2023-10-12T06:31:43.888" v="1380" actId="478"/>
          <ac:picMkLst>
            <pc:docMk/>
            <pc:sldMk cId="1428000967" sldId="286"/>
            <ac:picMk id="3" creationId="{4B9B36BE-FBD1-497B-91A4-FCDE4D3C2D0D}"/>
          </ac:picMkLst>
        </pc:picChg>
        <pc:picChg chg="add mod modCrop">
          <ac:chgData name="Đức Thắng Phạm" userId="1a243bcc14f8150f" providerId="LiveId" clId="{4C3C35E0-6D45-489C-87AB-EB12BB1AE8E3}" dt="2023-10-12T06:34:17.519" v="1409" actId="14100"/>
          <ac:picMkLst>
            <pc:docMk/>
            <pc:sldMk cId="1428000967" sldId="286"/>
            <ac:picMk id="6" creationId="{86D19DA4-9344-4CB0-B4D8-4B9163915BE0}"/>
          </ac:picMkLst>
        </pc:picChg>
        <pc:picChg chg="add mod modCrop">
          <ac:chgData name="Đức Thắng Phạm" userId="1a243bcc14f8150f" providerId="LiveId" clId="{4C3C35E0-6D45-489C-87AB-EB12BB1AE8E3}" dt="2023-10-12T06:33:26.717" v="1401" actId="14100"/>
          <ac:picMkLst>
            <pc:docMk/>
            <pc:sldMk cId="1428000967" sldId="286"/>
            <ac:picMk id="8" creationId="{4AE32E6F-0316-42DB-8FAB-B04B7FBB023E}"/>
          </ac:picMkLst>
        </pc:picChg>
      </pc:sldChg>
      <pc:sldChg chg="del">
        <pc:chgData name="Đức Thắng Phạm" userId="1a243bcc14f8150f" providerId="LiveId" clId="{4C3C35E0-6D45-489C-87AB-EB12BB1AE8E3}" dt="2023-10-11T09:35:14.993" v="815" actId="47"/>
        <pc:sldMkLst>
          <pc:docMk/>
          <pc:sldMk cId="1428000967" sldId="286"/>
        </pc:sldMkLst>
      </pc:sldChg>
      <pc:sldChg chg="new del">
        <pc:chgData name="Đức Thắng Phạm" userId="1a243bcc14f8150f" providerId="LiveId" clId="{4C3C35E0-6D45-489C-87AB-EB12BB1AE8E3}" dt="2023-10-12T06:28:18.049" v="1354" actId="47"/>
        <pc:sldMkLst>
          <pc:docMk/>
          <pc:sldMk cId="1727338965" sldId="286"/>
        </pc:sldMkLst>
      </pc:sldChg>
      <pc:sldChg chg="del">
        <pc:chgData name="Đức Thắng Phạm" userId="1a243bcc14f8150f" providerId="LiveId" clId="{4C3C35E0-6D45-489C-87AB-EB12BB1AE8E3}" dt="2023-10-11T09:35:14.582" v="814" actId="47"/>
        <pc:sldMkLst>
          <pc:docMk/>
          <pc:sldMk cId="181050048" sldId="287"/>
        </pc:sldMkLst>
      </pc:sldChg>
      <pc:sldChg chg="addSp delSp modSp add mod">
        <pc:chgData name="Đức Thắng Phạm" userId="1a243bcc14f8150f" providerId="LiveId" clId="{4C3C35E0-6D45-489C-87AB-EB12BB1AE8E3}" dt="2023-10-12T07:22:17.659" v="2035" actId="2711"/>
        <pc:sldMkLst>
          <pc:docMk/>
          <pc:sldMk cId="181050048" sldId="287"/>
        </pc:sldMkLst>
        <pc:spChg chg="add del mod">
          <ac:chgData name="Đức Thắng Phạm" userId="1a243bcc14f8150f" providerId="LiveId" clId="{4C3C35E0-6D45-489C-87AB-EB12BB1AE8E3}" dt="2023-10-12T06:38:16.310" v="1510" actId="478"/>
          <ac:spMkLst>
            <pc:docMk/>
            <pc:sldMk cId="181050048" sldId="287"/>
            <ac:spMk id="3" creationId="{8218F49C-57F7-4275-8190-3C7ECC98FFA5}"/>
          </ac:spMkLst>
        </pc:spChg>
        <pc:spChg chg="del">
          <ac:chgData name="Đức Thắng Phạm" userId="1a243bcc14f8150f" providerId="LiveId" clId="{4C3C35E0-6D45-489C-87AB-EB12BB1AE8E3}" dt="2023-10-12T06:38:10.938" v="1509" actId="478"/>
          <ac:spMkLst>
            <pc:docMk/>
            <pc:sldMk cId="181050048" sldId="287"/>
            <ac:spMk id="20" creationId="{07EA5184-6F66-4965-BFBA-F8516BB6D35B}"/>
          </ac:spMkLst>
        </pc:spChg>
        <pc:spChg chg="del mod">
          <ac:chgData name="Đức Thắng Phạm" userId="1a243bcc14f8150f" providerId="LiveId" clId="{4C3C35E0-6D45-489C-87AB-EB12BB1AE8E3}" dt="2023-10-12T06:39:13.098" v="1517" actId="478"/>
          <ac:spMkLst>
            <pc:docMk/>
            <pc:sldMk cId="181050048" sldId="287"/>
            <ac:spMk id="869" creationId="{00000000-0000-0000-0000-000000000000}"/>
          </ac:spMkLst>
        </pc:spChg>
        <pc:spChg chg="mod">
          <ac:chgData name="Đức Thắng Phạm" userId="1a243bcc14f8150f" providerId="LiveId" clId="{4C3C35E0-6D45-489C-87AB-EB12BB1AE8E3}" dt="2023-10-12T07:22:17.659" v="2035" actId="2711"/>
          <ac:spMkLst>
            <pc:docMk/>
            <pc:sldMk cId="181050048" sldId="287"/>
            <ac:spMk id="870" creationId="{00000000-0000-0000-0000-000000000000}"/>
          </ac:spMkLst>
        </pc:spChg>
        <pc:grpChg chg="del mod">
          <ac:chgData name="Đức Thắng Phạm" userId="1a243bcc14f8150f" providerId="LiveId" clId="{4C3C35E0-6D45-489C-87AB-EB12BB1AE8E3}" dt="2023-10-12T06:39:15.048" v="1518" actId="478"/>
          <ac:grpSpMkLst>
            <pc:docMk/>
            <pc:sldMk cId="181050048" sldId="287"/>
            <ac:grpSpMk id="873" creationId="{00000000-0000-0000-0000-000000000000}"/>
          </ac:grpSpMkLst>
        </pc:grpChg>
        <pc:picChg chg="add mod">
          <ac:chgData name="Đức Thắng Phạm" userId="1a243bcc14f8150f" providerId="LiveId" clId="{4C3C35E0-6D45-489C-87AB-EB12BB1AE8E3}" dt="2023-10-12T06:39:20.948" v="1523" actId="1076"/>
          <ac:picMkLst>
            <pc:docMk/>
            <pc:sldMk cId="181050048" sldId="287"/>
            <ac:picMk id="5" creationId="{E491946D-33E4-4C9B-A36D-34D08A98505B}"/>
          </ac:picMkLst>
        </pc:picChg>
        <pc:picChg chg="del">
          <ac:chgData name="Đức Thắng Phạm" userId="1a243bcc14f8150f" providerId="LiveId" clId="{4C3C35E0-6D45-489C-87AB-EB12BB1AE8E3}" dt="2023-10-12T06:38:18.129" v="1511" actId="478"/>
          <ac:picMkLst>
            <pc:docMk/>
            <pc:sldMk cId="181050048" sldId="287"/>
            <ac:picMk id="6" creationId="{86D19DA4-9344-4CB0-B4D8-4B9163915BE0}"/>
          </ac:picMkLst>
        </pc:picChg>
        <pc:picChg chg="del">
          <ac:chgData name="Đức Thắng Phạm" userId="1a243bcc14f8150f" providerId="LiveId" clId="{4C3C35E0-6D45-489C-87AB-EB12BB1AE8E3}" dt="2023-10-12T06:38:19.886" v="1512" actId="478"/>
          <ac:picMkLst>
            <pc:docMk/>
            <pc:sldMk cId="181050048" sldId="287"/>
            <ac:picMk id="8" creationId="{4AE32E6F-0316-42DB-8FAB-B04B7FBB023E}"/>
          </ac:picMkLst>
        </pc:picChg>
      </pc:sldChg>
      <pc:sldChg chg="del">
        <pc:chgData name="Đức Thắng Phạm" userId="1a243bcc14f8150f" providerId="LiveId" clId="{4C3C35E0-6D45-489C-87AB-EB12BB1AE8E3}" dt="2023-10-11T09:35:14.202" v="813" actId="47"/>
        <pc:sldMkLst>
          <pc:docMk/>
          <pc:sldMk cId="946089275" sldId="288"/>
        </pc:sldMkLst>
      </pc:sldChg>
      <pc:sldChg chg="addSp delSp modSp add mod">
        <pc:chgData name="Đức Thắng Phạm" userId="1a243bcc14f8150f" providerId="LiveId" clId="{4C3C35E0-6D45-489C-87AB-EB12BB1AE8E3}" dt="2023-10-12T07:22:24.025" v="2036" actId="2711"/>
        <pc:sldMkLst>
          <pc:docMk/>
          <pc:sldMk cId="946089275" sldId="288"/>
        </pc:sldMkLst>
        <pc:spChg chg="mod">
          <ac:chgData name="Đức Thắng Phạm" userId="1a243bcc14f8150f" providerId="LiveId" clId="{4C3C35E0-6D45-489C-87AB-EB12BB1AE8E3}" dt="2023-10-12T07:22:24.025" v="2036" actId="2711"/>
          <ac:spMkLst>
            <pc:docMk/>
            <pc:sldMk cId="946089275" sldId="288"/>
            <ac:spMk id="870" creationId="{00000000-0000-0000-0000-000000000000}"/>
          </ac:spMkLst>
        </pc:spChg>
        <pc:picChg chg="add mod">
          <ac:chgData name="Đức Thắng Phạm" userId="1a243bcc14f8150f" providerId="LiveId" clId="{4C3C35E0-6D45-489C-87AB-EB12BB1AE8E3}" dt="2023-10-12T06:45:21.286" v="1530" actId="1076"/>
          <ac:picMkLst>
            <pc:docMk/>
            <pc:sldMk cId="946089275" sldId="288"/>
            <ac:picMk id="3" creationId="{07DA7FC7-2289-46A2-B0AF-DA19DB055EE4}"/>
          </ac:picMkLst>
        </pc:picChg>
        <pc:picChg chg="del">
          <ac:chgData name="Đức Thắng Phạm" userId="1a243bcc14f8150f" providerId="LiveId" clId="{4C3C35E0-6D45-489C-87AB-EB12BB1AE8E3}" dt="2023-10-12T06:45:14.177" v="1527" actId="478"/>
          <ac:picMkLst>
            <pc:docMk/>
            <pc:sldMk cId="946089275" sldId="288"/>
            <ac:picMk id="5" creationId="{E491946D-33E4-4C9B-A36D-34D08A98505B}"/>
          </ac:picMkLst>
        </pc:picChg>
      </pc:sldChg>
      <pc:sldChg chg="addSp delSp modSp add mod">
        <pc:chgData name="Đức Thắng Phạm" userId="1a243bcc14f8150f" providerId="LiveId" clId="{4C3C35E0-6D45-489C-87AB-EB12BB1AE8E3}" dt="2023-10-12T07:22:30.812" v="2037" actId="2711"/>
        <pc:sldMkLst>
          <pc:docMk/>
          <pc:sldMk cId="579801266" sldId="289"/>
        </pc:sldMkLst>
        <pc:spChg chg="mod">
          <ac:chgData name="Đức Thắng Phạm" userId="1a243bcc14f8150f" providerId="LiveId" clId="{4C3C35E0-6D45-489C-87AB-EB12BB1AE8E3}" dt="2023-10-12T07:22:30.812" v="2037" actId="2711"/>
          <ac:spMkLst>
            <pc:docMk/>
            <pc:sldMk cId="579801266" sldId="289"/>
            <ac:spMk id="870" creationId="{00000000-0000-0000-0000-000000000000}"/>
          </ac:spMkLst>
        </pc:spChg>
        <pc:picChg chg="del">
          <ac:chgData name="Đức Thắng Phạm" userId="1a243bcc14f8150f" providerId="LiveId" clId="{4C3C35E0-6D45-489C-87AB-EB12BB1AE8E3}" dt="2023-10-12T06:45:36.011" v="1532" actId="478"/>
          <ac:picMkLst>
            <pc:docMk/>
            <pc:sldMk cId="579801266" sldId="289"/>
            <ac:picMk id="3" creationId="{07DA7FC7-2289-46A2-B0AF-DA19DB055EE4}"/>
          </ac:picMkLst>
        </pc:picChg>
        <pc:picChg chg="add mod">
          <ac:chgData name="Đức Thắng Phạm" userId="1a243bcc14f8150f" providerId="LiveId" clId="{4C3C35E0-6D45-489C-87AB-EB12BB1AE8E3}" dt="2023-10-12T06:46:55.572" v="1536" actId="1076"/>
          <ac:picMkLst>
            <pc:docMk/>
            <pc:sldMk cId="579801266" sldId="289"/>
            <ac:picMk id="4" creationId="{16521574-6D8C-4102-8BCD-F49D60020F1E}"/>
          </ac:picMkLst>
        </pc:picChg>
      </pc:sldChg>
      <pc:sldChg chg="del">
        <pc:chgData name="Đức Thắng Phạm" userId="1a243bcc14f8150f" providerId="LiveId" clId="{4C3C35E0-6D45-489C-87AB-EB12BB1AE8E3}" dt="2023-10-11T09:35:14.042" v="812" actId="47"/>
        <pc:sldMkLst>
          <pc:docMk/>
          <pc:sldMk cId="579801266" sldId="289"/>
        </pc:sldMkLst>
      </pc:sldChg>
      <pc:sldChg chg="modSp del mod">
        <pc:chgData name="Đức Thắng Phạm" userId="1a243bcc14f8150f" providerId="LiveId" clId="{4C3C35E0-6D45-489C-87AB-EB12BB1AE8E3}" dt="2023-10-13T06:46:54.468" v="2171" actId="1076"/>
        <pc:sldMkLst>
          <pc:docMk/>
          <pc:sldMk cId="3146448782" sldId="290"/>
        </pc:sldMkLst>
        <pc:spChg chg="mod">
          <ac:chgData name="Đức Thắng Phạm" userId="1a243bcc14f8150f" providerId="LiveId" clId="{4C3C35E0-6D45-489C-87AB-EB12BB1AE8E3}" dt="2023-10-13T06:46:54.468" v="2171" actId="1076"/>
          <ac:spMkLst>
            <pc:docMk/>
            <pc:sldMk cId="3146448782" sldId="290"/>
            <ac:spMk id="870" creationId="{00000000-0000-0000-0000-000000000000}"/>
          </ac:spMkLst>
        </pc:spChg>
      </pc:sldChg>
      <pc:sldChg chg="addSp delSp modSp add mod">
        <pc:chgData name="Đức Thắng Phạm" userId="1a243bcc14f8150f" providerId="LiveId" clId="{4C3C35E0-6D45-489C-87AB-EB12BB1AE8E3}" dt="2023-10-12T07:22:44.961" v="2039" actId="2711"/>
        <pc:sldMkLst>
          <pc:docMk/>
          <pc:sldMk cId="3146448782" sldId="290"/>
        </pc:sldMkLst>
        <pc:spChg chg="add mod">
          <ac:chgData name="Đức Thắng Phạm" userId="1a243bcc14f8150f" providerId="LiveId" clId="{4C3C35E0-6D45-489C-87AB-EB12BB1AE8E3}" dt="2023-10-12T07:22:44.961" v="2039" actId="2711"/>
          <ac:spMkLst>
            <pc:docMk/>
            <pc:sldMk cId="3146448782" sldId="290"/>
            <ac:spMk id="6" creationId="{FFC87030-96BE-4284-A8F4-9332C14D3AD8}"/>
          </ac:spMkLst>
        </pc:spChg>
        <pc:spChg chg="add del mod">
          <ac:chgData name="Đức Thắng Phạm" userId="1a243bcc14f8150f" providerId="LiveId" clId="{4C3C35E0-6D45-489C-87AB-EB12BB1AE8E3}" dt="2023-10-12T06:52:10.031" v="1569"/>
          <ac:spMkLst>
            <pc:docMk/>
            <pc:sldMk cId="3146448782" sldId="290"/>
            <ac:spMk id="7" creationId="{166004BB-C081-49D7-B7DD-1B1931A41C24}"/>
          </ac:spMkLst>
        </pc:spChg>
        <pc:spChg chg="mod">
          <ac:chgData name="Đức Thắng Phạm" userId="1a243bcc14f8150f" providerId="LiveId" clId="{4C3C35E0-6D45-489C-87AB-EB12BB1AE8E3}" dt="2023-10-12T07:22:37.939" v="2038" actId="2711"/>
          <ac:spMkLst>
            <pc:docMk/>
            <pc:sldMk cId="3146448782" sldId="290"/>
            <ac:spMk id="870" creationId="{00000000-0000-0000-0000-000000000000}"/>
          </ac:spMkLst>
        </pc:spChg>
        <pc:picChg chg="add mod">
          <ac:chgData name="Đức Thắng Phạm" userId="1a243bcc14f8150f" providerId="LiveId" clId="{4C3C35E0-6D45-489C-87AB-EB12BB1AE8E3}" dt="2023-10-12T06:52:39.085" v="1575" actId="1076"/>
          <ac:picMkLst>
            <pc:docMk/>
            <pc:sldMk cId="3146448782" sldId="290"/>
            <ac:picMk id="3" creationId="{447DD6EE-8BBF-4DAE-9A83-7E06DE4B4B8D}"/>
          </ac:picMkLst>
        </pc:picChg>
        <pc:picChg chg="del">
          <ac:chgData name="Đức Thắng Phạm" userId="1a243bcc14f8150f" providerId="LiveId" clId="{4C3C35E0-6D45-489C-87AB-EB12BB1AE8E3}" dt="2023-10-12T06:48:06.873" v="1538" actId="478"/>
          <ac:picMkLst>
            <pc:docMk/>
            <pc:sldMk cId="3146448782" sldId="290"/>
            <ac:picMk id="4" creationId="{16521574-6D8C-4102-8BCD-F49D60020F1E}"/>
          </ac:picMkLst>
        </pc:picChg>
      </pc:sldChg>
      <pc:sldChg chg="addSp delSp modSp add mod">
        <pc:chgData name="Đức Thắng Phạm" userId="1a243bcc14f8150f" providerId="LiveId" clId="{4C3C35E0-6D45-489C-87AB-EB12BB1AE8E3}" dt="2023-10-12T07:23:00.044" v="2040" actId="2711"/>
        <pc:sldMkLst>
          <pc:docMk/>
          <pc:sldMk cId="1017196086" sldId="291"/>
        </pc:sldMkLst>
        <pc:spChg chg="add del mod">
          <ac:chgData name="Đức Thắng Phạm" userId="1a243bcc14f8150f" providerId="LiveId" clId="{4C3C35E0-6D45-489C-87AB-EB12BB1AE8E3}" dt="2023-10-12T06:54:54.291" v="1625" actId="478"/>
          <ac:spMkLst>
            <pc:docMk/>
            <pc:sldMk cId="1017196086" sldId="291"/>
            <ac:spMk id="4" creationId="{98E8F0C9-11A6-4D09-9625-1753589EA0E6}"/>
          </ac:spMkLst>
        </pc:spChg>
        <pc:spChg chg="del">
          <ac:chgData name="Đức Thắng Phạm" userId="1a243bcc14f8150f" providerId="LiveId" clId="{4C3C35E0-6D45-489C-87AB-EB12BB1AE8E3}" dt="2023-10-12T06:54:51.208" v="1624" actId="478"/>
          <ac:spMkLst>
            <pc:docMk/>
            <pc:sldMk cId="1017196086" sldId="291"/>
            <ac:spMk id="6" creationId="{FFC87030-96BE-4284-A8F4-9332C14D3AD8}"/>
          </ac:spMkLst>
        </pc:spChg>
        <pc:spChg chg="add mod">
          <ac:chgData name="Đức Thắng Phạm" userId="1a243bcc14f8150f" providerId="LiveId" clId="{4C3C35E0-6D45-489C-87AB-EB12BB1AE8E3}" dt="2023-10-12T07:23:00.044" v="2040" actId="2711"/>
          <ac:spMkLst>
            <pc:docMk/>
            <pc:sldMk cId="1017196086" sldId="291"/>
            <ac:spMk id="7" creationId="{F46911EB-1F27-4B70-80AC-FB6B8ECEAEF1}"/>
          </ac:spMkLst>
        </pc:spChg>
        <pc:spChg chg="add del mod">
          <ac:chgData name="Đức Thắng Phạm" userId="1a243bcc14f8150f" providerId="LiveId" clId="{4C3C35E0-6D45-489C-87AB-EB12BB1AE8E3}" dt="2023-10-12T06:56:03.819" v="1644"/>
          <ac:spMkLst>
            <pc:docMk/>
            <pc:sldMk cId="1017196086" sldId="291"/>
            <ac:spMk id="8" creationId="{4A9AEAC6-2918-42A1-9703-F1A5DC208471}"/>
          </ac:spMkLst>
        </pc:spChg>
        <pc:spChg chg="mod">
          <ac:chgData name="Đức Thắng Phạm" userId="1a243bcc14f8150f" providerId="LiveId" clId="{4C3C35E0-6D45-489C-87AB-EB12BB1AE8E3}" dt="2023-10-12T07:23:00.044" v="2040" actId="2711"/>
          <ac:spMkLst>
            <pc:docMk/>
            <pc:sldMk cId="1017196086" sldId="291"/>
            <ac:spMk id="870" creationId="{00000000-0000-0000-0000-000000000000}"/>
          </ac:spMkLst>
        </pc:spChg>
        <pc:picChg chg="del">
          <ac:chgData name="Đức Thắng Phạm" userId="1a243bcc14f8150f" providerId="LiveId" clId="{4C3C35E0-6D45-489C-87AB-EB12BB1AE8E3}" dt="2023-10-12T06:54:09.228" v="1623" actId="478"/>
          <ac:picMkLst>
            <pc:docMk/>
            <pc:sldMk cId="1017196086" sldId="291"/>
            <ac:picMk id="3" creationId="{447DD6EE-8BBF-4DAE-9A83-7E06DE4B4B8D}"/>
          </ac:picMkLst>
        </pc:picChg>
        <pc:picChg chg="add mod">
          <ac:chgData name="Đức Thắng Phạm" userId="1a243bcc14f8150f" providerId="LiveId" clId="{4C3C35E0-6D45-489C-87AB-EB12BB1AE8E3}" dt="2023-10-12T06:57:11.375" v="1659" actId="1076"/>
          <ac:picMkLst>
            <pc:docMk/>
            <pc:sldMk cId="1017196086" sldId="291"/>
            <ac:picMk id="9" creationId="{CF373563-35A2-4334-95AF-E3D01E47F71D}"/>
          </ac:picMkLst>
        </pc:picChg>
      </pc:sldChg>
      <pc:sldChg chg="del">
        <pc:chgData name="Đức Thắng Phạm" userId="1a243bcc14f8150f" providerId="LiveId" clId="{4C3C35E0-6D45-489C-87AB-EB12BB1AE8E3}" dt="2023-10-11T09:35:13.314" v="810" actId="47"/>
        <pc:sldMkLst>
          <pc:docMk/>
          <pc:sldMk cId="1017196086" sldId="291"/>
        </pc:sldMkLst>
      </pc:sldChg>
      <pc:sldChg chg="addSp delSp modSp add mod">
        <pc:chgData name="Đức Thắng Phạm" userId="1a243bcc14f8150f" providerId="LiveId" clId="{4C3C35E0-6D45-489C-87AB-EB12BB1AE8E3}" dt="2023-10-12T07:23:13.460" v="2041" actId="2711"/>
        <pc:sldMkLst>
          <pc:docMk/>
          <pc:sldMk cId="3980562337" sldId="292"/>
        </pc:sldMkLst>
        <pc:spChg chg="add del mod">
          <ac:chgData name="Đức Thắng Phạm" userId="1a243bcc14f8150f" providerId="LiveId" clId="{4C3C35E0-6D45-489C-87AB-EB12BB1AE8E3}" dt="2023-10-12T06:57:28.912" v="1662" actId="478"/>
          <ac:spMkLst>
            <pc:docMk/>
            <pc:sldMk cId="3980562337" sldId="292"/>
            <ac:spMk id="3" creationId="{D35FDED4-DCF7-485A-90CE-71EC722D2040}"/>
          </ac:spMkLst>
        </pc:spChg>
        <pc:spChg chg="del">
          <ac:chgData name="Đức Thắng Phạm" userId="1a243bcc14f8150f" providerId="LiveId" clId="{4C3C35E0-6D45-489C-87AB-EB12BB1AE8E3}" dt="2023-10-12T06:57:26.476" v="1661" actId="478"/>
          <ac:spMkLst>
            <pc:docMk/>
            <pc:sldMk cId="3980562337" sldId="292"/>
            <ac:spMk id="7" creationId="{F46911EB-1F27-4B70-80AC-FB6B8ECEAEF1}"/>
          </ac:spMkLst>
        </pc:spChg>
        <pc:spChg chg="mod">
          <ac:chgData name="Đức Thắng Phạm" userId="1a243bcc14f8150f" providerId="LiveId" clId="{4C3C35E0-6D45-489C-87AB-EB12BB1AE8E3}" dt="2023-10-12T07:23:13.460" v="2041" actId="2711"/>
          <ac:spMkLst>
            <pc:docMk/>
            <pc:sldMk cId="3980562337" sldId="292"/>
            <ac:spMk id="870" creationId="{00000000-0000-0000-0000-000000000000}"/>
          </ac:spMkLst>
        </pc:spChg>
        <pc:picChg chg="add mod">
          <ac:chgData name="Đức Thắng Phạm" userId="1a243bcc14f8150f" providerId="LiveId" clId="{4C3C35E0-6D45-489C-87AB-EB12BB1AE8E3}" dt="2023-10-12T06:57:51.987" v="1668" actId="14100"/>
          <ac:picMkLst>
            <pc:docMk/>
            <pc:sldMk cId="3980562337" sldId="292"/>
            <ac:picMk id="5" creationId="{D3F6E117-AB89-43E9-9F9A-3836F6B03352}"/>
          </ac:picMkLst>
        </pc:picChg>
        <pc:picChg chg="del">
          <ac:chgData name="Đức Thắng Phạm" userId="1a243bcc14f8150f" providerId="LiveId" clId="{4C3C35E0-6D45-489C-87AB-EB12BB1AE8E3}" dt="2023-10-12T06:57:30.376" v="1663" actId="478"/>
          <ac:picMkLst>
            <pc:docMk/>
            <pc:sldMk cId="3980562337" sldId="292"/>
            <ac:picMk id="9" creationId="{CF373563-35A2-4334-95AF-E3D01E47F71D}"/>
          </ac:picMkLst>
        </pc:picChg>
      </pc:sldChg>
      <pc:sldChg chg="addSp delSp modSp add mod">
        <pc:chgData name="Đức Thắng Phạm" userId="1a243bcc14f8150f" providerId="LiveId" clId="{4C3C35E0-6D45-489C-87AB-EB12BB1AE8E3}" dt="2023-10-12T07:23:21.585" v="2042" actId="2711"/>
        <pc:sldMkLst>
          <pc:docMk/>
          <pc:sldMk cId="819574968" sldId="293"/>
        </pc:sldMkLst>
        <pc:spChg chg="mod">
          <ac:chgData name="Đức Thắng Phạm" userId="1a243bcc14f8150f" providerId="LiveId" clId="{4C3C35E0-6D45-489C-87AB-EB12BB1AE8E3}" dt="2023-10-12T07:23:21.585" v="2042" actId="2711"/>
          <ac:spMkLst>
            <pc:docMk/>
            <pc:sldMk cId="819574968" sldId="293"/>
            <ac:spMk id="870" creationId="{00000000-0000-0000-0000-000000000000}"/>
          </ac:spMkLst>
        </pc:spChg>
        <pc:picChg chg="add mod">
          <ac:chgData name="Đức Thắng Phạm" userId="1a243bcc14f8150f" providerId="LiveId" clId="{4C3C35E0-6D45-489C-87AB-EB12BB1AE8E3}" dt="2023-10-12T06:58:34.340" v="1676" actId="1076"/>
          <ac:picMkLst>
            <pc:docMk/>
            <pc:sldMk cId="819574968" sldId="293"/>
            <ac:picMk id="3" creationId="{F3DE0584-2E18-4329-AC04-F34C13F478C2}"/>
          </ac:picMkLst>
        </pc:picChg>
        <pc:picChg chg="del">
          <ac:chgData name="Đức Thắng Phạm" userId="1a243bcc14f8150f" providerId="LiveId" clId="{4C3C35E0-6D45-489C-87AB-EB12BB1AE8E3}" dt="2023-10-12T06:58:16.187" v="1670" actId="478"/>
          <ac:picMkLst>
            <pc:docMk/>
            <pc:sldMk cId="819574968" sldId="293"/>
            <ac:picMk id="5" creationId="{D3F6E117-AB89-43E9-9F9A-3836F6B03352}"/>
          </ac:picMkLst>
        </pc:picChg>
      </pc:sldChg>
      <pc:sldChg chg="addSp delSp modSp add mod">
        <pc:chgData name="Đức Thắng Phạm" userId="1a243bcc14f8150f" providerId="LiveId" clId="{4C3C35E0-6D45-489C-87AB-EB12BB1AE8E3}" dt="2023-10-12T07:23:30.511" v="2043" actId="2711"/>
        <pc:sldMkLst>
          <pc:docMk/>
          <pc:sldMk cId="94972382" sldId="294"/>
        </pc:sldMkLst>
        <pc:spChg chg="mod">
          <ac:chgData name="Đức Thắng Phạm" userId="1a243bcc14f8150f" providerId="LiveId" clId="{4C3C35E0-6D45-489C-87AB-EB12BB1AE8E3}" dt="2023-10-12T07:23:30.511" v="2043" actId="2711"/>
          <ac:spMkLst>
            <pc:docMk/>
            <pc:sldMk cId="94972382" sldId="294"/>
            <ac:spMk id="870" creationId="{00000000-0000-0000-0000-000000000000}"/>
          </ac:spMkLst>
        </pc:spChg>
        <pc:picChg chg="del">
          <ac:chgData name="Đức Thắng Phạm" userId="1a243bcc14f8150f" providerId="LiveId" clId="{4C3C35E0-6D45-489C-87AB-EB12BB1AE8E3}" dt="2023-10-12T06:58:54.559" v="1678" actId="478"/>
          <ac:picMkLst>
            <pc:docMk/>
            <pc:sldMk cId="94972382" sldId="294"/>
            <ac:picMk id="3" creationId="{F3DE0584-2E18-4329-AC04-F34C13F478C2}"/>
          </ac:picMkLst>
        </pc:picChg>
        <pc:picChg chg="add mod">
          <ac:chgData name="Đức Thắng Phạm" userId="1a243bcc14f8150f" providerId="LiveId" clId="{4C3C35E0-6D45-489C-87AB-EB12BB1AE8E3}" dt="2023-10-12T06:59:18.134" v="1685" actId="14100"/>
          <ac:picMkLst>
            <pc:docMk/>
            <pc:sldMk cId="94972382" sldId="294"/>
            <ac:picMk id="4" creationId="{7EF13FF0-3C28-4B77-925D-C6BF61203E89}"/>
          </ac:picMkLst>
        </pc:picChg>
      </pc:sldChg>
      <pc:sldChg chg="modSp add mod">
        <pc:chgData name="Đức Thắng Phạm" userId="1a243bcc14f8150f" providerId="LiveId" clId="{4C3C35E0-6D45-489C-87AB-EB12BB1AE8E3}" dt="2023-10-12T07:24:09.921" v="2044" actId="2711"/>
        <pc:sldMkLst>
          <pc:docMk/>
          <pc:sldMk cId="2894506822" sldId="295"/>
        </pc:sldMkLst>
        <pc:spChg chg="mod">
          <ac:chgData name="Đức Thắng Phạm" userId="1a243bcc14f8150f" providerId="LiveId" clId="{4C3C35E0-6D45-489C-87AB-EB12BB1AE8E3}" dt="2023-10-12T07:24:09.921" v="2044" actId="2711"/>
          <ac:spMkLst>
            <pc:docMk/>
            <pc:sldMk cId="2894506822" sldId="295"/>
            <ac:spMk id="864" creationId="{00000000-0000-0000-0000-000000000000}"/>
          </ac:spMkLst>
        </pc:spChg>
      </pc:sldChg>
      <pc:sldChg chg="add del">
        <pc:chgData name="Đức Thắng Phạm" userId="1a243bcc14f8150f" providerId="LiveId" clId="{4C3C35E0-6D45-489C-87AB-EB12BB1AE8E3}" dt="2023-10-12T07:03:07.787" v="1687" actId="47"/>
        <pc:sldMkLst>
          <pc:docMk/>
          <pc:sldMk cId="3829658548" sldId="295"/>
        </pc:sldMkLst>
      </pc:sldChg>
      <pc:sldChg chg="addSp delSp modSp add mod">
        <pc:chgData name="Đức Thắng Phạm" userId="1a243bcc14f8150f" providerId="LiveId" clId="{4C3C35E0-6D45-489C-87AB-EB12BB1AE8E3}" dt="2023-10-13T06:39:46.351" v="2146" actId="478"/>
        <pc:sldMkLst>
          <pc:docMk/>
          <pc:sldMk cId="3357580888" sldId="296"/>
        </pc:sldMkLst>
        <pc:spChg chg="add del mod">
          <ac:chgData name="Đức Thắng Phạm" userId="1a243bcc14f8150f" providerId="LiveId" clId="{4C3C35E0-6D45-489C-87AB-EB12BB1AE8E3}" dt="2023-10-13T06:31:30.717" v="2100" actId="478"/>
          <ac:spMkLst>
            <pc:docMk/>
            <pc:sldMk cId="3357580888" sldId="296"/>
            <ac:spMk id="3" creationId="{48B0EAF4-B094-4EA3-9EB8-CA10665FF693}"/>
          </ac:spMkLst>
        </pc:spChg>
        <pc:spChg chg="add del mod">
          <ac:chgData name="Đức Thắng Phạm" userId="1a243bcc14f8150f" providerId="LiveId" clId="{4C3C35E0-6D45-489C-87AB-EB12BB1AE8E3}" dt="2023-10-13T06:36:49.449" v="2133" actId="478"/>
          <ac:spMkLst>
            <pc:docMk/>
            <pc:sldMk cId="3357580888" sldId="296"/>
            <ac:spMk id="7" creationId="{8117CC00-3DEE-4FBE-9269-848CB7E1D998}"/>
          </ac:spMkLst>
        </pc:spChg>
        <pc:spChg chg="add del mod">
          <ac:chgData name="Đức Thắng Phạm" userId="1a243bcc14f8150f" providerId="LiveId" clId="{4C3C35E0-6D45-489C-87AB-EB12BB1AE8E3}" dt="2023-10-13T06:31:28.377" v="2099" actId="478"/>
          <ac:spMkLst>
            <pc:docMk/>
            <pc:sldMk cId="3357580888" sldId="296"/>
            <ac:spMk id="8" creationId="{F2BA8A1F-9EEF-4349-B223-AF2F35959ED5}"/>
          </ac:spMkLst>
        </pc:spChg>
        <pc:spChg chg="mod">
          <ac:chgData name="Đức Thắng Phạm" userId="1a243bcc14f8150f" providerId="LiveId" clId="{4C3C35E0-6D45-489C-87AB-EB12BB1AE8E3}" dt="2023-10-13T06:33:03.739" v="2113" actId="1076"/>
          <ac:spMkLst>
            <pc:docMk/>
            <pc:sldMk cId="3357580888" sldId="296"/>
            <ac:spMk id="10" creationId="{FFE13D3D-1668-4F19-A4AD-8240254F9B39}"/>
          </ac:spMkLst>
        </pc:spChg>
        <pc:spChg chg="mod">
          <ac:chgData name="Đức Thắng Phạm" userId="1a243bcc14f8150f" providerId="LiveId" clId="{4C3C35E0-6D45-489C-87AB-EB12BB1AE8E3}" dt="2023-10-13T06:32:35.488" v="2108"/>
          <ac:spMkLst>
            <pc:docMk/>
            <pc:sldMk cId="3357580888" sldId="296"/>
            <ac:spMk id="11" creationId="{21384336-E0C6-4D38-8B96-2A3B5FEC1BC4}"/>
          </ac:spMkLst>
        </pc:spChg>
        <pc:spChg chg="mod">
          <ac:chgData name="Đức Thắng Phạm" userId="1a243bcc14f8150f" providerId="LiveId" clId="{4C3C35E0-6D45-489C-87AB-EB12BB1AE8E3}" dt="2023-10-13T06:32:35.488" v="2108"/>
          <ac:spMkLst>
            <pc:docMk/>
            <pc:sldMk cId="3357580888" sldId="296"/>
            <ac:spMk id="12" creationId="{15EF4474-6AFF-42F4-9322-DC7BB7B6A318}"/>
          </ac:spMkLst>
        </pc:spChg>
        <pc:spChg chg="mod">
          <ac:chgData name="Đức Thắng Phạm" userId="1a243bcc14f8150f" providerId="LiveId" clId="{4C3C35E0-6D45-489C-87AB-EB12BB1AE8E3}" dt="2023-10-13T06:32:35.488" v="2108"/>
          <ac:spMkLst>
            <pc:docMk/>
            <pc:sldMk cId="3357580888" sldId="296"/>
            <ac:spMk id="13" creationId="{EF90103F-953C-45A5-B532-55596B1237D3}"/>
          </ac:spMkLst>
        </pc:spChg>
        <pc:spChg chg="mod">
          <ac:chgData name="Đức Thắng Phạm" userId="1a243bcc14f8150f" providerId="LiveId" clId="{4C3C35E0-6D45-489C-87AB-EB12BB1AE8E3}" dt="2023-10-13T06:32:35.488" v="2108"/>
          <ac:spMkLst>
            <pc:docMk/>
            <pc:sldMk cId="3357580888" sldId="296"/>
            <ac:spMk id="14" creationId="{3AC08779-EF6E-485E-AAE2-15770516A447}"/>
          </ac:spMkLst>
        </pc:spChg>
        <pc:spChg chg="mod">
          <ac:chgData name="Đức Thắng Phạm" userId="1a243bcc14f8150f" providerId="LiveId" clId="{4C3C35E0-6D45-489C-87AB-EB12BB1AE8E3}" dt="2023-10-13T06:32:35.488" v="2108"/>
          <ac:spMkLst>
            <pc:docMk/>
            <pc:sldMk cId="3357580888" sldId="296"/>
            <ac:spMk id="15" creationId="{EC56E3F4-4961-4424-86F7-7DF3A0F9FBBD}"/>
          </ac:spMkLst>
        </pc:spChg>
        <pc:spChg chg="mod">
          <ac:chgData name="Đức Thắng Phạm" userId="1a243bcc14f8150f" providerId="LiveId" clId="{4C3C35E0-6D45-489C-87AB-EB12BB1AE8E3}" dt="2023-10-13T06:32:35.488" v="2108"/>
          <ac:spMkLst>
            <pc:docMk/>
            <pc:sldMk cId="3357580888" sldId="296"/>
            <ac:spMk id="16" creationId="{8C27C040-A65C-46D0-B3CE-68D1759E7DAC}"/>
          </ac:spMkLst>
        </pc:spChg>
        <pc:spChg chg="add del mod">
          <ac:chgData name="Đức Thắng Phạm" userId="1a243bcc14f8150f" providerId="LiveId" clId="{4C3C35E0-6D45-489C-87AB-EB12BB1AE8E3}" dt="2023-10-13T06:36:47.130" v="2132" actId="478"/>
          <ac:spMkLst>
            <pc:docMk/>
            <pc:sldMk cId="3357580888" sldId="296"/>
            <ac:spMk id="17" creationId="{48DFE20C-D2E6-419A-9249-5E651848938A}"/>
          </ac:spMkLst>
        </pc:spChg>
        <pc:spChg chg="mod">
          <ac:chgData name="Đức Thắng Phạm" userId="1a243bcc14f8150f" providerId="LiveId" clId="{4C3C35E0-6D45-489C-87AB-EB12BB1AE8E3}" dt="2023-10-13T06:31:22.828" v="2097" actId="1076"/>
          <ac:spMkLst>
            <pc:docMk/>
            <pc:sldMk cId="3357580888" sldId="296"/>
            <ac:spMk id="870" creationId="{00000000-0000-0000-0000-000000000000}"/>
          </ac:spMkLst>
        </pc:spChg>
        <pc:grpChg chg="add del mod">
          <ac:chgData name="Đức Thắng Phạm" userId="1a243bcc14f8150f" providerId="LiveId" clId="{4C3C35E0-6D45-489C-87AB-EB12BB1AE8E3}" dt="2023-10-13T06:36:51.024" v="2134" actId="478"/>
          <ac:grpSpMkLst>
            <pc:docMk/>
            <pc:sldMk cId="3357580888" sldId="296"/>
            <ac:grpSpMk id="9" creationId="{2E3400C3-7450-4D77-9AE4-6D3AE4E082E7}"/>
          </ac:grpSpMkLst>
        </pc:grpChg>
        <pc:picChg chg="add del mod">
          <ac:chgData name="Đức Thắng Phạm" userId="1a243bcc14f8150f" providerId="LiveId" clId="{4C3C35E0-6D45-489C-87AB-EB12BB1AE8E3}" dt="2023-10-12T07:09:08.101" v="1762" actId="478"/>
          <ac:picMkLst>
            <pc:docMk/>
            <pc:sldMk cId="3357580888" sldId="296"/>
            <ac:picMk id="3" creationId="{C6A0A6BE-E1DC-45E1-9D59-6118F044B439}"/>
          </ac:picMkLst>
        </pc:picChg>
        <pc:picChg chg="del">
          <ac:chgData name="Đức Thắng Phạm" userId="1a243bcc14f8150f" providerId="LiveId" clId="{4C3C35E0-6D45-489C-87AB-EB12BB1AE8E3}" dt="2023-10-12T07:08:17.051" v="1757" actId="478"/>
          <ac:picMkLst>
            <pc:docMk/>
            <pc:sldMk cId="3357580888" sldId="296"/>
            <ac:picMk id="4" creationId="{7EF13FF0-3C28-4B77-925D-C6BF61203E89}"/>
          </ac:picMkLst>
        </pc:picChg>
        <pc:picChg chg="add del mod">
          <ac:chgData name="Đức Thắng Phạm" userId="1a243bcc14f8150f" providerId="LiveId" clId="{4C3C35E0-6D45-489C-87AB-EB12BB1AE8E3}" dt="2023-10-13T06:39:46.351" v="2146" actId="478"/>
          <ac:picMkLst>
            <pc:docMk/>
            <pc:sldMk cId="3357580888" sldId="296"/>
            <ac:picMk id="5" creationId="{F8068CBD-D1B7-4477-9A34-6FD88AD29833}"/>
          </ac:picMkLst>
        </pc:picChg>
        <pc:picChg chg="add del mod">
          <ac:chgData name="Đức Thắng Phạm" userId="1a243bcc14f8150f" providerId="LiveId" clId="{4C3C35E0-6D45-489C-87AB-EB12BB1AE8E3}" dt="2023-10-13T06:25:57.144" v="2070" actId="478"/>
          <ac:picMkLst>
            <pc:docMk/>
            <pc:sldMk cId="3357580888" sldId="296"/>
            <ac:picMk id="6" creationId="{16BD1D81-D1A9-4719-B4BA-4DC629C8C974}"/>
          </ac:picMkLst>
        </pc:picChg>
      </pc:sldChg>
      <pc:sldChg chg="addSp delSp modSp add del mod">
        <pc:chgData name="Đức Thắng Phạm" userId="1a243bcc14f8150f" providerId="LiveId" clId="{4C3C35E0-6D45-489C-87AB-EB12BB1AE8E3}" dt="2023-10-13T06:41:53.096" v="2152" actId="47"/>
        <pc:sldMkLst>
          <pc:docMk/>
          <pc:sldMk cId="3907955882" sldId="297"/>
        </pc:sldMkLst>
        <pc:spChg chg="add mod">
          <ac:chgData name="Đức Thắng Phạm" userId="1a243bcc14f8150f" providerId="LiveId" clId="{4C3C35E0-6D45-489C-87AB-EB12BB1AE8E3}" dt="2023-10-12T07:24:47.112" v="2046" actId="2711"/>
          <ac:spMkLst>
            <pc:docMk/>
            <pc:sldMk cId="3907955882" sldId="297"/>
            <ac:spMk id="7" creationId="{E13068FB-736A-4177-88DE-BAA06ABA682E}"/>
          </ac:spMkLst>
        </pc:spChg>
        <pc:spChg chg="mod">
          <ac:chgData name="Đức Thắng Phạm" userId="1a243bcc14f8150f" providerId="LiveId" clId="{4C3C35E0-6D45-489C-87AB-EB12BB1AE8E3}" dt="2023-10-12T07:24:47.112" v="2046" actId="2711"/>
          <ac:spMkLst>
            <pc:docMk/>
            <pc:sldMk cId="3907955882" sldId="297"/>
            <ac:spMk id="870" creationId="{00000000-0000-0000-0000-000000000000}"/>
          </ac:spMkLst>
        </pc:spChg>
        <pc:picChg chg="add mod">
          <ac:chgData name="Đức Thắng Phạm" userId="1a243bcc14f8150f" providerId="LiveId" clId="{4C3C35E0-6D45-489C-87AB-EB12BB1AE8E3}" dt="2023-10-12T07:15:34.726" v="1852" actId="1076"/>
          <ac:picMkLst>
            <pc:docMk/>
            <pc:sldMk cId="3907955882" sldId="297"/>
            <ac:picMk id="3" creationId="{59163CB7-1CD8-4986-BC32-E39E2FA372F5}"/>
          </ac:picMkLst>
        </pc:picChg>
        <pc:picChg chg="del">
          <ac:chgData name="Đức Thắng Phạm" userId="1a243bcc14f8150f" providerId="LiveId" clId="{4C3C35E0-6D45-489C-87AB-EB12BB1AE8E3}" dt="2023-10-12T07:12:02.478" v="1766" actId="478"/>
          <ac:picMkLst>
            <pc:docMk/>
            <pc:sldMk cId="3907955882" sldId="297"/>
            <ac:picMk id="6" creationId="{16BD1D81-D1A9-4719-B4BA-4DC629C8C974}"/>
          </ac:picMkLst>
        </pc:picChg>
      </pc:sldChg>
      <pc:sldChg chg="addSp delSp modSp add del mod">
        <pc:chgData name="Đức Thắng Phạm" userId="1a243bcc14f8150f" providerId="LiveId" clId="{4C3C35E0-6D45-489C-87AB-EB12BB1AE8E3}" dt="2023-10-13T06:42:20.818" v="2156" actId="47"/>
        <pc:sldMkLst>
          <pc:docMk/>
          <pc:sldMk cId="3438712948" sldId="298"/>
        </pc:sldMkLst>
        <pc:spChg chg="add mod">
          <ac:chgData name="Đức Thắng Phạm" userId="1a243bcc14f8150f" providerId="LiveId" clId="{4C3C35E0-6D45-489C-87AB-EB12BB1AE8E3}" dt="2023-10-12T07:24:57.914" v="2047" actId="2711"/>
          <ac:spMkLst>
            <pc:docMk/>
            <pc:sldMk cId="3438712948" sldId="298"/>
            <ac:spMk id="4" creationId="{643CA09D-630D-4B4D-8D27-9747C9CB9675}"/>
          </ac:spMkLst>
        </pc:spChg>
        <pc:spChg chg="mod">
          <ac:chgData name="Đức Thắng Phạm" userId="1a243bcc14f8150f" providerId="LiveId" clId="{4C3C35E0-6D45-489C-87AB-EB12BB1AE8E3}" dt="2023-10-12T07:24:57.914" v="2047" actId="2711"/>
          <ac:spMkLst>
            <pc:docMk/>
            <pc:sldMk cId="3438712948" sldId="298"/>
            <ac:spMk id="870" creationId="{00000000-0000-0000-0000-000000000000}"/>
          </ac:spMkLst>
        </pc:spChg>
        <pc:picChg chg="del mod">
          <ac:chgData name="Đức Thắng Phạm" userId="1a243bcc14f8150f" providerId="LiveId" clId="{4C3C35E0-6D45-489C-87AB-EB12BB1AE8E3}" dt="2023-10-12T07:16:58.034" v="2004" actId="478"/>
          <ac:picMkLst>
            <pc:docMk/>
            <pc:sldMk cId="3438712948" sldId="298"/>
            <ac:picMk id="3" creationId="{59163CB7-1CD8-4986-BC32-E39E2FA372F5}"/>
          </ac:picMkLst>
        </pc:picChg>
        <pc:picChg chg="add mod">
          <ac:chgData name="Đức Thắng Phạm" userId="1a243bcc14f8150f" providerId="LiveId" clId="{4C3C35E0-6D45-489C-87AB-EB12BB1AE8E3}" dt="2023-10-12T07:17:13.599" v="2007" actId="1076"/>
          <ac:picMkLst>
            <pc:docMk/>
            <pc:sldMk cId="3438712948" sldId="298"/>
            <ac:picMk id="5" creationId="{9A687592-F6C6-4183-9B2A-6DC656687798}"/>
          </ac:picMkLst>
        </pc:picChg>
      </pc:sldChg>
      <pc:sldChg chg="addSp delSp modSp add mod">
        <pc:chgData name="Đức Thắng Phạm" userId="1a243bcc14f8150f" providerId="LiveId" clId="{4C3C35E0-6D45-489C-87AB-EB12BB1AE8E3}" dt="2023-10-13T06:37:23.691" v="2142" actId="931"/>
        <pc:sldMkLst>
          <pc:docMk/>
          <pc:sldMk cId="3408114028" sldId="299"/>
        </pc:sldMkLst>
        <pc:picChg chg="add mod">
          <ac:chgData name="Đức Thắng Phạm" userId="1a243bcc14f8150f" providerId="LiveId" clId="{4C3C35E0-6D45-489C-87AB-EB12BB1AE8E3}" dt="2023-10-13T06:37:23.691" v="2142" actId="931"/>
          <ac:picMkLst>
            <pc:docMk/>
            <pc:sldMk cId="3408114028" sldId="299"/>
            <ac:picMk id="3" creationId="{BE51636E-ACF6-4F37-A1ED-C6FE4EDF8934}"/>
          </ac:picMkLst>
        </pc:picChg>
        <pc:picChg chg="del">
          <ac:chgData name="Đức Thắng Phạm" userId="1a243bcc14f8150f" providerId="LiveId" clId="{4C3C35E0-6D45-489C-87AB-EB12BB1AE8E3}" dt="2023-10-13T06:37:16.607" v="2141" actId="478"/>
          <ac:picMkLst>
            <pc:docMk/>
            <pc:sldMk cId="3408114028" sldId="299"/>
            <ac:picMk id="5" creationId="{F8068CBD-D1B7-4477-9A34-6FD88AD29833}"/>
          </ac:picMkLst>
        </pc:picChg>
      </pc:sldChg>
      <pc:sldChg chg="addSp delSp modSp add mod">
        <pc:chgData name="Đức Thắng Phạm" userId="1a243bcc14f8150f" providerId="LiveId" clId="{4C3C35E0-6D45-489C-87AB-EB12BB1AE8E3}" dt="2023-10-13T06:40:07.692" v="2151" actId="14100"/>
        <pc:sldMkLst>
          <pc:docMk/>
          <pc:sldMk cId="423879773" sldId="300"/>
        </pc:sldMkLst>
        <pc:picChg chg="del">
          <ac:chgData name="Đức Thắng Phạm" userId="1a243bcc14f8150f" providerId="LiveId" clId="{4C3C35E0-6D45-489C-87AB-EB12BB1AE8E3}" dt="2023-10-13T06:37:34.164" v="2144" actId="478"/>
          <ac:picMkLst>
            <pc:docMk/>
            <pc:sldMk cId="423879773" sldId="300"/>
            <ac:picMk id="3" creationId="{BE51636E-ACF6-4F37-A1ED-C6FE4EDF8934}"/>
          </ac:picMkLst>
        </pc:picChg>
        <pc:picChg chg="add mod">
          <ac:chgData name="Đức Thắng Phạm" userId="1a243bcc14f8150f" providerId="LiveId" clId="{4C3C35E0-6D45-489C-87AB-EB12BB1AE8E3}" dt="2023-10-13T06:40:07.692" v="2151" actId="14100"/>
          <ac:picMkLst>
            <pc:docMk/>
            <pc:sldMk cId="423879773" sldId="300"/>
            <ac:picMk id="4" creationId="{603E1074-3434-47F5-81F4-1902174151BD}"/>
          </ac:picMkLst>
        </pc:picChg>
      </pc:sldChg>
      <pc:sldChg chg="addSp delSp modSp add mod">
        <pc:chgData name="Đức Thắng Phạm" userId="1a243bcc14f8150f" providerId="LiveId" clId="{4C3C35E0-6D45-489C-87AB-EB12BB1AE8E3}" dt="2023-10-13T06:46:28.174" v="2167" actId="478"/>
        <pc:sldMkLst>
          <pc:docMk/>
          <pc:sldMk cId="3830088162" sldId="301"/>
        </pc:sldMkLst>
        <pc:picChg chg="add del mod">
          <ac:chgData name="Đức Thắng Phạm" userId="1a243bcc14f8150f" providerId="LiveId" clId="{4C3C35E0-6D45-489C-87AB-EB12BB1AE8E3}" dt="2023-10-13T06:46:28.174" v="2167" actId="478"/>
          <ac:picMkLst>
            <pc:docMk/>
            <pc:sldMk cId="3830088162" sldId="301"/>
            <ac:picMk id="3" creationId="{D6F2D8A3-AD65-43F8-98E0-B4EDAE469B2E}"/>
          </ac:picMkLst>
        </pc:picChg>
        <pc:picChg chg="del">
          <ac:chgData name="Đức Thắng Phạm" userId="1a243bcc14f8150f" providerId="LiveId" clId="{4C3C35E0-6D45-489C-87AB-EB12BB1AE8E3}" dt="2023-10-13T06:42:06.872" v="2154" actId="478"/>
          <ac:picMkLst>
            <pc:docMk/>
            <pc:sldMk cId="3830088162" sldId="301"/>
            <ac:picMk id="4" creationId="{603E1074-3434-47F5-81F4-1902174151BD}"/>
          </ac:picMkLst>
        </pc:picChg>
      </pc:sldChg>
      <pc:sldChg chg="addSp delSp modSp add mod">
        <pc:chgData name="Đức Thắng Phạm" userId="1a243bcc14f8150f" providerId="LiveId" clId="{4C3C35E0-6D45-489C-87AB-EB12BB1AE8E3}" dt="2023-10-13T06:44:40.228" v="2164" actId="1076"/>
        <pc:sldMkLst>
          <pc:docMk/>
          <pc:sldMk cId="3186562626" sldId="302"/>
        </pc:sldMkLst>
        <pc:picChg chg="del">
          <ac:chgData name="Đức Thắng Phạm" userId="1a243bcc14f8150f" providerId="LiveId" clId="{4C3C35E0-6D45-489C-87AB-EB12BB1AE8E3}" dt="2023-10-13T06:42:29.588" v="2159" actId="478"/>
          <ac:picMkLst>
            <pc:docMk/>
            <pc:sldMk cId="3186562626" sldId="302"/>
            <ac:picMk id="3" creationId="{D6F2D8A3-AD65-43F8-98E0-B4EDAE469B2E}"/>
          </ac:picMkLst>
        </pc:picChg>
        <pc:picChg chg="add mod">
          <ac:chgData name="Đức Thắng Phạm" userId="1a243bcc14f8150f" providerId="LiveId" clId="{4C3C35E0-6D45-489C-87AB-EB12BB1AE8E3}" dt="2023-10-13T06:44:40.228" v="2164" actId="1076"/>
          <ac:picMkLst>
            <pc:docMk/>
            <pc:sldMk cId="3186562626" sldId="302"/>
            <ac:picMk id="4" creationId="{462C69E3-F63D-4F97-BCC3-E7A021109D29}"/>
          </ac:picMkLst>
        </pc:picChg>
      </pc:sldChg>
      <pc:sldChg chg="addSp delSp modSp add mod">
        <pc:chgData name="Đức Thắng Phạm" userId="1a243bcc14f8150f" providerId="LiveId" clId="{4C3C35E0-6D45-489C-87AB-EB12BB1AE8E3}" dt="2023-10-13T06:46:39.334" v="2169" actId="1076"/>
        <pc:sldMkLst>
          <pc:docMk/>
          <pc:sldMk cId="3471774701" sldId="303"/>
        </pc:sldMkLst>
        <pc:picChg chg="del">
          <ac:chgData name="Đức Thắng Phạm" userId="1a243bcc14f8150f" providerId="LiveId" clId="{4C3C35E0-6D45-489C-87AB-EB12BB1AE8E3}" dt="2023-10-13T06:44:50.961" v="2165" actId="478"/>
          <ac:picMkLst>
            <pc:docMk/>
            <pc:sldMk cId="3471774701" sldId="303"/>
            <ac:picMk id="3" creationId="{D6F2D8A3-AD65-43F8-98E0-B4EDAE469B2E}"/>
          </ac:picMkLst>
        </pc:picChg>
        <pc:picChg chg="add mod">
          <ac:chgData name="Đức Thắng Phạm" userId="1a243bcc14f8150f" providerId="LiveId" clId="{4C3C35E0-6D45-489C-87AB-EB12BB1AE8E3}" dt="2023-10-13T06:46:39.334" v="2169" actId="1076"/>
          <ac:picMkLst>
            <pc:docMk/>
            <pc:sldMk cId="3471774701" sldId="303"/>
            <ac:picMk id="4" creationId="{D5309938-789C-465D-BC9D-58EE2A365CF4}"/>
          </ac:picMkLst>
        </pc:picChg>
      </pc:sldChg>
      <pc:sldChg chg="addSp delSp modSp new mod">
        <pc:chgData name="Đức Thắng Phạm" userId="1a243bcc14f8150f" providerId="LiveId" clId="{4C3C35E0-6D45-489C-87AB-EB12BB1AE8E3}" dt="2023-10-13T06:51:35.853" v="2187" actId="1076"/>
        <pc:sldMkLst>
          <pc:docMk/>
          <pc:sldMk cId="415071771" sldId="304"/>
        </pc:sldMkLst>
        <pc:spChg chg="del">
          <ac:chgData name="Đức Thắng Phạm" userId="1a243bcc14f8150f" providerId="LiveId" clId="{4C3C35E0-6D45-489C-87AB-EB12BB1AE8E3}" dt="2023-10-13T06:47:04.342" v="2173" actId="478"/>
          <ac:spMkLst>
            <pc:docMk/>
            <pc:sldMk cId="415071771" sldId="304"/>
            <ac:spMk id="2" creationId="{73700558-8B08-4D98-8C90-F7DA47667AD8}"/>
          </ac:spMkLst>
        </pc:spChg>
        <pc:spChg chg="del">
          <ac:chgData name="Đức Thắng Phạm" userId="1a243bcc14f8150f" providerId="LiveId" clId="{4C3C35E0-6D45-489C-87AB-EB12BB1AE8E3}" dt="2023-10-13T06:47:03.136" v="2172" actId="478"/>
          <ac:spMkLst>
            <pc:docMk/>
            <pc:sldMk cId="415071771" sldId="304"/>
            <ac:spMk id="3" creationId="{45D2717C-0280-4A5E-8EDC-8B18B5A5BE2A}"/>
          </ac:spMkLst>
        </pc:spChg>
        <pc:spChg chg="add mod">
          <ac:chgData name="Đức Thắng Phạm" userId="1a243bcc14f8150f" providerId="LiveId" clId="{4C3C35E0-6D45-489C-87AB-EB12BB1AE8E3}" dt="2023-10-13T06:51:15.427" v="2182" actId="1076"/>
          <ac:spMkLst>
            <pc:docMk/>
            <pc:sldMk cId="415071771" sldId="304"/>
            <ac:spMk id="4" creationId="{9333C3D1-A203-43E8-AA97-201AD0CB57A6}"/>
          </ac:spMkLst>
        </pc:spChg>
        <pc:picChg chg="add mod">
          <ac:chgData name="Đức Thắng Phạm" userId="1a243bcc14f8150f" providerId="LiveId" clId="{4C3C35E0-6D45-489C-87AB-EB12BB1AE8E3}" dt="2023-10-13T06:51:35.853" v="2187" actId="1076"/>
          <ac:picMkLst>
            <pc:docMk/>
            <pc:sldMk cId="415071771" sldId="304"/>
            <ac:picMk id="6" creationId="{BDBD0354-8AE8-48D5-B21D-7D77D79239A6}"/>
          </ac:picMkLst>
        </pc:picChg>
      </pc:sldChg>
      <pc:sldChg chg="addSp delSp modSp add mod">
        <pc:chgData name="Đức Thắng Phạm" userId="1a243bcc14f8150f" providerId="LiveId" clId="{4C3C35E0-6D45-489C-87AB-EB12BB1AE8E3}" dt="2023-10-13T06:59:48.226" v="2193" actId="1076"/>
        <pc:sldMkLst>
          <pc:docMk/>
          <pc:sldMk cId="3085054537" sldId="305"/>
        </pc:sldMkLst>
        <pc:picChg chg="add mod">
          <ac:chgData name="Đức Thắng Phạm" userId="1a243bcc14f8150f" providerId="LiveId" clId="{4C3C35E0-6D45-489C-87AB-EB12BB1AE8E3}" dt="2023-10-13T06:59:48.226" v="2193" actId="1076"/>
          <ac:picMkLst>
            <pc:docMk/>
            <pc:sldMk cId="3085054537" sldId="305"/>
            <ac:picMk id="3" creationId="{A38D760C-0EDB-4BF5-868F-CFFB30A41B58}"/>
          </ac:picMkLst>
        </pc:picChg>
        <pc:picChg chg="del">
          <ac:chgData name="Đức Thắng Phạm" userId="1a243bcc14f8150f" providerId="LiveId" clId="{4C3C35E0-6D45-489C-87AB-EB12BB1AE8E3}" dt="2023-10-13T06:59:31.657" v="2189" actId="478"/>
          <ac:picMkLst>
            <pc:docMk/>
            <pc:sldMk cId="3085054537" sldId="305"/>
            <ac:picMk id="6" creationId="{BDBD0354-8AE8-48D5-B21D-7D77D79239A6}"/>
          </ac:picMkLst>
        </pc:picChg>
      </pc:sldChg>
      <pc:sldChg chg="addSp delSp modSp add mod">
        <pc:chgData name="Đức Thắng Phạm" userId="1a243bcc14f8150f" providerId="LiveId" clId="{4C3C35E0-6D45-489C-87AB-EB12BB1AE8E3}" dt="2023-10-13T07:04:42.219" v="2199" actId="1076"/>
        <pc:sldMkLst>
          <pc:docMk/>
          <pc:sldMk cId="4040958593" sldId="306"/>
        </pc:sldMkLst>
        <pc:picChg chg="del">
          <ac:chgData name="Đức Thắng Phạm" userId="1a243bcc14f8150f" providerId="LiveId" clId="{4C3C35E0-6D45-489C-87AB-EB12BB1AE8E3}" dt="2023-10-13T07:01:01.455" v="2195" actId="478"/>
          <ac:picMkLst>
            <pc:docMk/>
            <pc:sldMk cId="4040958593" sldId="306"/>
            <ac:picMk id="3" creationId="{A38D760C-0EDB-4BF5-868F-CFFB30A41B58}"/>
          </ac:picMkLst>
        </pc:picChg>
        <pc:picChg chg="add mod">
          <ac:chgData name="Đức Thắng Phạm" userId="1a243bcc14f8150f" providerId="LiveId" clId="{4C3C35E0-6D45-489C-87AB-EB12BB1AE8E3}" dt="2023-10-13T07:04:42.219" v="2199" actId="1076"/>
          <ac:picMkLst>
            <pc:docMk/>
            <pc:sldMk cId="4040958593" sldId="306"/>
            <ac:picMk id="5" creationId="{5374EDE8-FBA6-4E72-9D59-F50E97F25CBE}"/>
          </ac:picMkLst>
        </pc:picChg>
      </pc:sldChg>
      <pc:sldChg chg="addSp delSp modSp add mod">
        <pc:chgData name="Đức Thắng Phạm" userId="1a243bcc14f8150f" providerId="LiveId" clId="{4C3C35E0-6D45-489C-87AB-EB12BB1AE8E3}" dt="2023-10-13T07:08:34.042" v="2207" actId="1076"/>
        <pc:sldMkLst>
          <pc:docMk/>
          <pc:sldMk cId="2538906992" sldId="307"/>
        </pc:sldMkLst>
        <pc:picChg chg="add mod">
          <ac:chgData name="Đức Thắng Phạm" userId="1a243bcc14f8150f" providerId="LiveId" clId="{4C3C35E0-6D45-489C-87AB-EB12BB1AE8E3}" dt="2023-10-13T07:08:34.042" v="2207" actId="1076"/>
          <ac:picMkLst>
            <pc:docMk/>
            <pc:sldMk cId="2538906992" sldId="307"/>
            <ac:picMk id="3" creationId="{DDED3A7C-78E8-4C3F-BC16-F4A37109E837}"/>
          </ac:picMkLst>
        </pc:picChg>
        <pc:picChg chg="del">
          <ac:chgData name="Đức Thắng Phạm" userId="1a243bcc14f8150f" providerId="LiveId" clId="{4C3C35E0-6D45-489C-87AB-EB12BB1AE8E3}" dt="2023-10-13T07:08:19.388" v="2203" actId="478"/>
          <ac:picMkLst>
            <pc:docMk/>
            <pc:sldMk cId="2538906992" sldId="307"/>
            <ac:picMk id="5" creationId="{5374EDE8-FBA6-4E72-9D59-F50E97F25CBE}"/>
          </ac:picMkLst>
        </pc:picChg>
      </pc:sldChg>
      <pc:sldChg chg="new del">
        <pc:chgData name="Đức Thắng Phạm" userId="1a243bcc14f8150f" providerId="LiveId" clId="{4C3C35E0-6D45-489C-87AB-EB12BB1AE8E3}" dt="2023-10-13T07:08:14.418" v="2201" actId="47"/>
        <pc:sldMkLst>
          <pc:docMk/>
          <pc:sldMk cId="3582096218" sldId="307"/>
        </pc:sldMkLst>
      </pc:sldChg>
      <pc:sldChg chg="addSp delSp modSp new mod">
        <pc:chgData name="Đức Thắng Phạm" userId="1a243bcc14f8150f" providerId="LiveId" clId="{4C3C35E0-6D45-489C-87AB-EB12BB1AE8E3}" dt="2023-10-13T07:12:44.354" v="2288" actId="1076"/>
        <pc:sldMkLst>
          <pc:docMk/>
          <pc:sldMk cId="2373669361" sldId="308"/>
        </pc:sldMkLst>
        <pc:spChg chg="del">
          <ac:chgData name="Đức Thắng Phạm" userId="1a243bcc14f8150f" providerId="LiveId" clId="{4C3C35E0-6D45-489C-87AB-EB12BB1AE8E3}" dt="2023-10-13T07:10:18.356" v="2210" actId="478"/>
          <ac:spMkLst>
            <pc:docMk/>
            <pc:sldMk cId="2373669361" sldId="308"/>
            <ac:spMk id="2" creationId="{60525C1A-2946-4012-B937-FFBEDB57D6B5}"/>
          </ac:spMkLst>
        </pc:spChg>
        <pc:spChg chg="del">
          <ac:chgData name="Đức Thắng Phạm" userId="1a243bcc14f8150f" providerId="LiveId" clId="{4C3C35E0-6D45-489C-87AB-EB12BB1AE8E3}" dt="2023-10-13T07:10:17.507" v="2209" actId="478"/>
          <ac:spMkLst>
            <pc:docMk/>
            <pc:sldMk cId="2373669361" sldId="308"/>
            <ac:spMk id="3" creationId="{F9F6E64C-6445-4408-A045-DD652496085B}"/>
          </ac:spMkLst>
        </pc:spChg>
        <pc:spChg chg="add mod">
          <ac:chgData name="Đức Thắng Phạm" userId="1a243bcc14f8150f" providerId="LiveId" clId="{4C3C35E0-6D45-489C-87AB-EB12BB1AE8E3}" dt="2023-10-13T07:12:12.591" v="2234"/>
          <ac:spMkLst>
            <pc:docMk/>
            <pc:sldMk cId="2373669361" sldId="308"/>
            <ac:spMk id="6" creationId="{8F47FAA6-3364-489E-B1D5-1FA57C4B9552}"/>
          </ac:spMkLst>
        </pc:spChg>
        <pc:spChg chg="add mod">
          <ac:chgData name="Đức Thắng Phạm" userId="1a243bcc14f8150f" providerId="LiveId" clId="{4C3C35E0-6D45-489C-87AB-EB12BB1AE8E3}" dt="2023-10-13T07:12:44.354" v="2288" actId="1076"/>
          <ac:spMkLst>
            <pc:docMk/>
            <pc:sldMk cId="2373669361" sldId="308"/>
            <ac:spMk id="7" creationId="{6701DF22-D105-426D-B896-F05BE1648F75}"/>
          </ac:spMkLst>
        </pc:spChg>
        <pc:picChg chg="add mod">
          <ac:chgData name="Đức Thắng Phạm" userId="1a243bcc14f8150f" providerId="LiveId" clId="{4C3C35E0-6D45-489C-87AB-EB12BB1AE8E3}" dt="2023-10-13T07:10:22.341" v="2212" actId="1076"/>
          <ac:picMkLst>
            <pc:docMk/>
            <pc:sldMk cId="2373669361" sldId="308"/>
            <ac:picMk id="5" creationId="{6289FD34-81AF-4BBD-882B-6BEEBF402F77}"/>
          </ac:picMkLst>
        </pc:picChg>
      </pc:sldChg>
      <pc:sldChg chg="addSp delSp modSp new mod">
        <pc:chgData name="Đức Thắng Phạm" userId="1a243bcc14f8150f" providerId="LiveId" clId="{4C3C35E0-6D45-489C-87AB-EB12BB1AE8E3}" dt="2023-10-13T07:11:53.607" v="2233" actId="14100"/>
        <pc:sldMkLst>
          <pc:docMk/>
          <pc:sldMk cId="523427574" sldId="309"/>
        </pc:sldMkLst>
        <pc:spChg chg="del">
          <ac:chgData name="Đức Thắng Phạm" userId="1a243bcc14f8150f" providerId="LiveId" clId="{4C3C35E0-6D45-489C-87AB-EB12BB1AE8E3}" dt="2023-10-13T07:10:56.385" v="2215" actId="478"/>
          <ac:spMkLst>
            <pc:docMk/>
            <pc:sldMk cId="523427574" sldId="309"/>
            <ac:spMk id="2" creationId="{CD2EADA0-6F54-4753-8E40-AF41FB98805D}"/>
          </ac:spMkLst>
        </pc:spChg>
        <pc:spChg chg="del">
          <ac:chgData name="Đức Thắng Phạm" userId="1a243bcc14f8150f" providerId="LiveId" clId="{4C3C35E0-6D45-489C-87AB-EB12BB1AE8E3}" dt="2023-10-13T07:10:54.984" v="2214" actId="478"/>
          <ac:spMkLst>
            <pc:docMk/>
            <pc:sldMk cId="523427574" sldId="309"/>
            <ac:spMk id="3" creationId="{3AF29067-13BD-4EB6-B927-DE7EF7B26577}"/>
          </ac:spMkLst>
        </pc:spChg>
        <pc:picChg chg="add mod">
          <ac:chgData name="Đức Thắng Phạm" userId="1a243bcc14f8150f" providerId="LiveId" clId="{4C3C35E0-6D45-489C-87AB-EB12BB1AE8E3}" dt="2023-10-13T07:11:48.129" v="2231" actId="1076"/>
          <ac:picMkLst>
            <pc:docMk/>
            <pc:sldMk cId="523427574" sldId="309"/>
            <ac:picMk id="5" creationId="{3870DB60-71A0-4A8F-845F-A917B720DA43}"/>
          </ac:picMkLst>
        </pc:picChg>
        <pc:picChg chg="add mod">
          <ac:chgData name="Đức Thắng Phạm" userId="1a243bcc14f8150f" providerId="LiveId" clId="{4C3C35E0-6D45-489C-87AB-EB12BB1AE8E3}" dt="2023-10-13T07:11:53.607" v="2233" actId="14100"/>
          <ac:picMkLst>
            <pc:docMk/>
            <pc:sldMk cId="523427574" sldId="309"/>
            <ac:picMk id="7" creationId="{48064F63-2BEE-47F8-87F3-4DCD3E655CEB}"/>
          </ac:picMkLst>
        </pc:picChg>
      </pc:sldChg>
      <pc:sldChg chg="new del">
        <pc:chgData name="Đức Thắng Phạm" userId="1a243bcc14f8150f" providerId="LiveId" clId="{4C3C35E0-6D45-489C-87AB-EB12BB1AE8E3}" dt="2023-10-13T07:16:36.585" v="2298" actId="47"/>
        <pc:sldMkLst>
          <pc:docMk/>
          <pc:sldMk cId="2048311095" sldId="310"/>
        </pc:sldMkLst>
      </pc:sldChg>
      <pc:sldChg chg="addSp delSp modSp new mod">
        <pc:chgData name="Đức Thắng Phạm" userId="1a243bcc14f8150f" providerId="LiveId" clId="{4C3C35E0-6D45-489C-87AB-EB12BB1AE8E3}" dt="2023-10-13T07:16:19.620" v="2297"/>
        <pc:sldMkLst>
          <pc:docMk/>
          <pc:sldMk cId="3832589568" sldId="311"/>
        </pc:sldMkLst>
        <pc:spChg chg="del">
          <ac:chgData name="Đức Thắng Phạm" userId="1a243bcc14f8150f" providerId="LiveId" clId="{4C3C35E0-6D45-489C-87AB-EB12BB1AE8E3}" dt="2023-10-13T07:15:55.123" v="2291" actId="478"/>
          <ac:spMkLst>
            <pc:docMk/>
            <pc:sldMk cId="3832589568" sldId="311"/>
            <ac:spMk id="2" creationId="{5C6847E4-ACB9-4BE3-B7EB-4A687AE55084}"/>
          </ac:spMkLst>
        </pc:spChg>
        <pc:spChg chg="del">
          <ac:chgData name="Đức Thắng Phạm" userId="1a243bcc14f8150f" providerId="LiveId" clId="{4C3C35E0-6D45-489C-87AB-EB12BB1AE8E3}" dt="2023-10-13T07:15:53.711" v="2290" actId="478"/>
          <ac:spMkLst>
            <pc:docMk/>
            <pc:sldMk cId="3832589568" sldId="311"/>
            <ac:spMk id="3" creationId="{593378B8-90C2-4524-AFC4-1A40D89616D0}"/>
          </ac:spMkLst>
        </pc:spChg>
        <pc:spChg chg="add mod">
          <ac:chgData name="Đức Thắng Phạm" userId="1a243bcc14f8150f" providerId="LiveId" clId="{4C3C35E0-6D45-489C-87AB-EB12BB1AE8E3}" dt="2023-10-13T07:16:19.620" v="2297"/>
          <ac:spMkLst>
            <pc:docMk/>
            <pc:sldMk cId="3832589568" sldId="311"/>
            <ac:spMk id="6" creationId="{4C1DE597-DA7D-46A2-9CFB-E5578891E389}"/>
          </ac:spMkLst>
        </pc:spChg>
        <pc:picChg chg="add mod">
          <ac:chgData name="Đức Thắng Phạm" userId="1a243bcc14f8150f" providerId="LiveId" clId="{4C3C35E0-6D45-489C-87AB-EB12BB1AE8E3}" dt="2023-10-13T07:16:14.697" v="2296" actId="1076"/>
          <ac:picMkLst>
            <pc:docMk/>
            <pc:sldMk cId="3832589568" sldId="311"/>
            <ac:picMk id="5" creationId="{283FD0C6-5B6B-43AF-A98B-FEA7BB2F5F8E}"/>
          </ac:picMkLst>
        </pc:picChg>
      </pc:sldChg>
      <pc:sldMasterChg chg="delSldLayout">
        <pc:chgData name="Đức Thắng Phạm" userId="1a243bcc14f8150f" providerId="LiveId" clId="{4C3C35E0-6D45-489C-87AB-EB12BB1AE8E3}" dt="2023-10-12T07:25:12.311" v="2067" actId="47"/>
        <pc:sldMasterMkLst>
          <pc:docMk/>
          <pc:sldMasterMk cId="0" sldId="2147483675"/>
        </pc:sldMasterMkLst>
        <pc:sldLayoutChg chg="del">
          <pc:chgData name="Đức Thắng Phạm" userId="1a243bcc14f8150f" providerId="LiveId" clId="{4C3C35E0-6D45-489C-87AB-EB12BB1AE8E3}" dt="2023-10-12T07:25:12.311" v="2067" actId="47"/>
          <pc:sldLayoutMkLst>
            <pc:docMk/>
            <pc:sldMasterMk cId="0" sldId="2147483675"/>
            <pc:sldLayoutMk cId="0" sldId="2147483649"/>
          </pc:sldLayoutMkLst>
        </pc:sldLayoutChg>
        <pc:sldLayoutChg chg="del">
          <pc:chgData name="Đức Thắng Phạm" userId="1a243bcc14f8150f" providerId="LiveId" clId="{4C3C35E0-6D45-489C-87AB-EB12BB1AE8E3}" dt="2023-10-12T07:25:10.959" v="2064" actId="47"/>
          <pc:sldLayoutMkLst>
            <pc:docMk/>
            <pc:sldMasterMk cId="0" sldId="2147483675"/>
            <pc:sldLayoutMk cId="0" sldId="2147483651"/>
          </pc:sldLayoutMkLst>
        </pc:sldLayoutChg>
        <pc:sldLayoutChg chg="del">
          <pc:chgData name="Đức Thắng Phạm" userId="1a243bcc14f8150f" providerId="LiveId" clId="{4C3C35E0-6D45-489C-87AB-EB12BB1AE8E3}" dt="2023-10-12T07:25:11.642" v="2066" actId="47"/>
          <pc:sldLayoutMkLst>
            <pc:docMk/>
            <pc:sldMasterMk cId="0" sldId="2147483675"/>
            <pc:sldLayoutMk cId="0" sldId="2147483652"/>
          </pc:sldLayoutMkLst>
        </pc:sldLayoutChg>
        <pc:sldLayoutChg chg="del">
          <pc:chgData name="Đức Thắng Phạm" userId="1a243bcc14f8150f" providerId="LiveId" clId="{4C3C35E0-6D45-489C-87AB-EB12BB1AE8E3}" dt="2023-10-12T07:25:06.757" v="2054" actId="47"/>
          <pc:sldLayoutMkLst>
            <pc:docMk/>
            <pc:sldMasterMk cId="0" sldId="2147483675"/>
            <pc:sldLayoutMk cId="0" sldId="2147483653"/>
          </pc:sldLayoutMkLst>
        </pc:sldLayoutChg>
        <pc:sldLayoutChg chg="del">
          <pc:chgData name="Đức Thắng Phạm" userId="1a243bcc14f8150f" providerId="LiveId" clId="{4C3C35E0-6D45-489C-87AB-EB12BB1AE8E3}" dt="2023-10-12T07:25:07.210" v="2056" actId="47"/>
          <pc:sldLayoutMkLst>
            <pc:docMk/>
            <pc:sldMasterMk cId="0" sldId="2147483675"/>
            <pc:sldLayoutMk cId="0" sldId="2147483654"/>
          </pc:sldLayoutMkLst>
        </pc:sldLayoutChg>
        <pc:sldLayoutChg chg="del">
          <pc:chgData name="Đức Thắng Phạm" userId="1a243bcc14f8150f" providerId="LiveId" clId="{4C3C35E0-6D45-489C-87AB-EB12BB1AE8E3}" dt="2023-10-12T07:25:07.067" v="2055" actId="47"/>
          <pc:sldLayoutMkLst>
            <pc:docMk/>
            <pc:sldMasterMk cId="0" sldId="2147483675"/>
            <pc:sldLayoutMk cId="0" sldId="2147483656"/>
          </pc:sldLayoutMkLst>
        </pc:sldLayoutChg>
        <pc:sldLayoutChg chg="del">
          <pc:chgData name="Đức Thắng Phạm" userId="1a243bcc14f8150f" providerId="LiveId" clId="{4C3C35E0-6D45-489C-87AB-EB12BB1AE8E3}" dt="2023-10-12T07:25:07.697" v="2058" actId="47"/>
          <pc:sldLayoutMkLst>
            <pc:docMk/>
            <pc:sldMasterMk cId="0" sldId="2147483675"/>
            <pc:sldLayoutMk cId="0" sldId="2147483657"/>
          </pc:sldLayoutMkLst>
        </pc:sldLayoutChg>
        <pc:sldLayoutChg chg="del">
          <pc:chgData name="Đức Thắng Phạm" userId="1a243bcc14f8150f" providerId="LiveId" clId="{4C3C35E0-6D45-489C-87AB-EB12BB1AE8E3}" dt="2023-10-12T07:25:11.347" v="2065" actId="47"/>
          <pc:sldLayoutMkLst>
            <pc:docMk/>
            <pc:sldMasterMk cId="0" sldId="2147483675"/>
            <pc:sldLayoutMk cId="0" sldId="2147483661"/>
          </pc:sldLayoutMkLst>
        </pc:sldLayoutChg>
        <pc:sldLayoutChg chg="del">
          <pc:chgData name="Đức Thắng Phạm" userId="1a243bcc14f8150f" providerId="LiveId" clId="{4C3C35E0-6D45-489C-87AB-EB12BB1AE8E3}" dt="2023-10-12T07:25:06.537" v="2053" actId="47"/>
          <pc:sldLayoutMkLst>
            <pc:docMk/>
            <pc:sldMasterMk cId="0" sldId="2147483675"/>
            <pc:sldLayoutMk cId="0" sldId="2147483662"/>
          </pc:sldLayoutMkLst>
        </pc:sldLayoutChg>
        <pc:sldLayoutChg chg="del">
          <pc:chgData name="Đức Thắng Phạm" userId="1a243bcc14f8150f" providerId="LiveId" clId="{4C3C35E0-6D45-489C-87AB-EB12BB1AE8E3}" dt="2023-10-12T07:25:07.446" v="2057" actId="47"/>
          <pc:sldLayoutMkLst>
            <pc:docMk/>
            <pc:sldMasterMk cId="0" sldId="2147483675"/>
            <pc:sldLayoutMk cId="0" sldId="2147483663"/>
          </pc:sldLayoutMkLst>
        </pc:sldLayoutChg>
        <pc:sldLayoutChg chg="del">
          <pc:chgData name="Đức Thắng Phạm" userId="1a243bcc14f8150f" providerId="LiveId" clId="{4C3C35E0-6D45-489C-87AB-EB12BB1AE8E3}" dt="2023-10-12T07:25:08.102" v="2059" actId="47"/>
          <pc:sldLayoutMkLst>
            <pc:docMk/>
            <pc:sldMasterMk cId="0" sldId="2147483675"/>
            <pc:sldLayoutMk cId="0" sldId="2147483664"/>
          </pc:sldLayoutMkLst>
        </pc:sldLayoutChg>
        <pc:sldLayoutChg chg="del">
          <pc:chgData name="Đức Thắng Phạm" userId="1a243bcc14f8150f" providerId="LiveId" clId="{4C3C35E0-6D45-489C-87AB-EB12BB1AE8E3}" dt="2023-10-12T07:25:06.090" v="2051" actId="47"/>
          <pc:sldLayoutMkLst>
            <pc:docMk/>
            <pc:sldMasterMk cId="0" sldId="2147483675"/>
            <pc:sldLayoutMk cId="0" sldId="2147483665"/>
          </pc:sldLayoutMkLst>
        </pc:sldLayoutChg>
        <pc:sldLayoutChg chg="del">
          <pc:chgData name="Đức Thắng Phạm" userId="1a243bcc14f8150f" providerId="LiveId" clId="{4C3C35E0-6D45-489C-87AB-EB12BB1AE8E3}" dt="2023-10-12T07:25:06.321" v="2052" actId="47"/>
          <pc:sldLayoutMkLst>
            <pc:docMk/>
            <pc:sldMasterMk cId="0" sldId="2147483675"/>
            <pc:sldLayoutMk cId="0" sldId="2147483666"/>
          </pc:sldLayoutMkLst>
        </pc:sldLayoutChg>
        <pc:sldLayoutChg chg="del">
          <pc:chgData name="Đức Thắng Phạm" userId="1a243bcc14f8150f" providerId="LiveId" clId="{4C3C35E0-6D45-489C-87AB-EB12BB1AE8E3}" dt="2023-10-12T07:25:05.419" v="2048" actId="47"/>
          <pc:sldLayoutMkLst>
            <pc:docMk/>
            <pc:sldMasterMk cId="0" sldId="2147483675"/>
            <pc:sldLayoutMk cId="0" sldId="2147483667"/>
          </pc:sldLayoutMkLst>
        </pc:sldLayoutChg>
        <pc:sldLayoutChg chg="del">
          <pc:chgData name="Đức Thắng Phạm" userId="1a243bcc14f8150f" providerId="LiveId" clId="{4C3C35E0-6D45-489C-87AB-EB12BB1AE8E3}" dt="2023-10-12T07:25:10.677" v="2063" actId="47"/>
          <pc:sldLayoutMkLst>
            <pc:docMk/>
            <pc:sldMasterMk cId="0" sldId="2147483675"/>
            <pc:sldLayoutMk cId="0" sldId="2147483668"/>
          </pc:sldLayoutMkLst>
        </pc:sldLayoutChg>
        <pc:sldLayoutChg chg="del">
          <pc:chgData name="Đức Thắng Phạm" userId="1a243bcc14f8150f" providerId="LiveId" clId="{4C3C35E0-6D45-489C-87AB-EB12BB1AE8E3}" dt="2023-10-12T07:25:09.582" v="2061" actId="47"/>
          <pc:sldLayoutMkLst>
            <pc:docMk/>
            <pc:sldMasterMk cId="0" sldId="2147483675"/>
            <pc:sldLayoutMk cId="0" sldId="2147483669"/>
          </pc:sldLayoutMkLst>
        </pc:sldLayoutChg>
        <pc:sldLayoutChg chg="del">
          <pc:chgData name="Đức Thắng Phạm" userId="1a243bcc14f8150f" providerId="LiveId" clId="{4C3C35E0-6D45-489C-87AB-EB12BB1AE8E3}" dt="2023-10-12T07:25:05.891" v="2050" actId="47"/>
          <pc:sldLayoutMkLst>
            <pc:docMk/>
            <pc:sldMasterMk cId="0" sldId="2147483675"/>
            <pc:sldLayoutMk cId="0" sldId="2147483670"/>
          </pc:sldLayoutMkLst>
        </pc:sldLayoutChg>
      </pc:sldMasterChg>
      <pc:sldMasterChg chg="del delSldLayout">
        <pc:chgData name="Đức Thắng Phạm" userId="1a243bcc14f8150f" providerId="LiveId" clId="{4C3C35E0-6D45-489C-87AB-EB12BB1AE8E3}" dt="2023-10-11T09:35:16.401" v="820" actId="47"/>
        <pc:sldMasterMkLst>
          <pc:docMk/>
          <pc:sldMasterMk cId="0" sldId="2147483676"/>
        </pc:sldMasterMkLst>
        <pc:sldLayoutChg chg="del">
          <pc:chgData name="Đức Thắng Phạm" userId="1a243bcc14f8150f" providerId="LiveId" clId="{4C3C35E0-6D45-489C-87AB-EB12BB1AE8E3}" dt="2023-10-11T09:35:14.993" v="815" actId="47"/>
          <pc:sldLayoutMkLst>
            <pc:docMk/>
            <pc:sldMasterMk cId="0" sldId="2147483676"/>
            <pc:sldLayoutMk cId="0" sldId="2147483673"/>
          </pc:sldLayoutMkLst>
        </pc:sldLayoutChg>
        <pc:sldLayoutChg chg="del">
          <pc:chgData name="Đức Thắng Phạm" userId="1a243bcc14f8150f" providerId="LiveId" clId="{4C3C35E0-6D45-489C-87AB-EB12BB1AE8E3}" dt="2023-10-11T09:35:16.401" v="820" actId="47"/>
          <pc:sldLayoutMkLst>
            <pc:docMk/>
            <pc:sldMasterMk cId="0" sldId="2147483676"/>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21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745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222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0126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91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079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860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099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070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70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30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532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97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16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c6ac5e8787_1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c6ac5e8787_1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829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6ac5e8787_1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6ac5e8787_1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8958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960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c6ac5e878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c6ac5e878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250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901322" y="-611430"/>
            <a:ext cx="4544211" cy="4516379"/>
            <a:chOff x="-1901322" y="-611430"/>
            <a:chExt cx="4544211" cy="4516379"/>
          </a:xfrm>
        </p:grpSpPr>
        <p:sp>
          <p:nvSpPr>
            <p:cNvPr id="10" name="Google Shape;10;p2"/>
            <p:cNvSpPr/>
            <p:nvPr/>
          </p:nvSpPr>
          <p:spPr>
            <a:xfrm>
              <a:off x="-1901322" y="1923004"/>
              <a:ext cx="2552990" cy="1507257"/>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929521" y="-366300"/>
              <a:ext cx="3031815" cy="2004573"/>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841214" y="348501"/>
              <a:ext cx="801675" cy="397824"/>
              <a:chOff x="1622300" y="2291700"/>
              <a:chExt cx="118800" cy="58950"/>
            </a:xfrm>
          </p:grpSpPr>
          <p:sp>
            <p:nvSpPr>
              <p:cNvPr id="13" name="Google Shape;13;p2"/>
              <p:cNvSpPr/>
              <p:nvPr/>
            </p:nvSpPr>
            <p:spPr>
              <a:xfrm>
                <a:off x="1672825" y="2291800"/>
                <a:ext cx="17950" cy="17825"/>
              </a:xfrm>
              <a:custGeom>
                <a:avLst/>
                <a:gdLst/>
                <a:ahLst/>
                <a:cxnLst/>
                <a:rect l="l" t="t" r="r" b="b"/>
                <a:pathLst>
                  <a:path w="718" h="713" extrusionOk="0">
                    <a:moveTo>
                      <a:pt x="101" y="0"/>
                    </a:moveTo>
                    <a:lnTo>
                      <a:pt x="1" y="96"/>
                    </a:lnTo>
                    <a:lnTo>
                      <a:pt x="621" y="713"/>
                    </a:lnTo>
                    <a:lnTo>
                      <a:pt x="717" y="617"/>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672825" y="2291700"/>
                <a:ext cx="17950" cy="17925"/>
              </a:xfrm>
              <a:custGeom>
                <a:avLst/>
                <a:gdLst/>
                <a:ahLst/>
                <a:cxnLst/>
                <a:rect l="l" t="t" r="r" b="b"/>
                <a:pathLst>
                  <a:path w="718" h="717" extrusionOk="0">
                    <a:moveTo>
                      <a:pt x="621" y="0"/>
                    </a:moveTo>
                    <a:lnTo>
                      <a:pt x="1" y="621"/>
                    </a:lnTo>
                    <a:lnTo>
                      <a:pt x="101" y="717"/>
                    </a:lnTo>
                    <a:lnTo>
                      <a:pt x="717" y="100"/>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23150" y="2291700"/>
                <a:ext cx="17950" cy="17925"/>
              </a:xfrm>
              <a:custGeom>
                <a:avLst/>
                <a:gdLst/>
                <a:ahLst/>
                <a:cxnLst/>
                <a:rect l="l" t="t" r="r" b="b"/>
                <a:pathLst>
                  <a:path w="718" h="717" extrusionOk="0">
                    <a:moveTo>
                      <a:pt x="97" y="0"/>
                    </a:moveTo>
                    <a:lnTo>
                      <a:pt x="1" y="100"/>
                    </a:lnTo>
                    <a:lnTo>
                      <a:pt x="617" y="717"/>
                    </a:lnTo>
                    <a:lnTo>
                      <a:pt x="718" y="621"/>
                    </a:lnTo>
                    <a:lnTo>
                      <a:pt x="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3150" y="2291700"/>
                <a:ext cx="17950" cy="17925"/>
              </a:xfrm>
              <a:custGeom>
                <a:avLst/>
                <a:gdLst/>
                <a:ahLst/>
                <a:cxnLst/>
                <a:rect l="l" t="t" r="r" b="b"/>
                <a:pathLst>
                  <a:path w="718" h="717" extrusionOk="0">
                    <a:moveTo>
                      <a:pt x="617" y="0"/>
                    </a:moveTo>
                    <a:lnTo>
                      <a:pt x="1" y="621"/>
                    </a:lnTo>
                    <a:lnTo>
                      <a:pt x="101" y="717"/>
                    </a:lnTo>
                    <a:lnTo>
                      <a:pt x="718" y="100"/>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622300" y="2332725"/>
                <a:ext cx="17825" cy="17925"/>
              </a:xfrm>
              <a:custGeom>
                <a:avLst/>
                <a:gdLst/>
                <a:ahLst/>
                <a:cxnLst/>
                <a:rect l="l" t="t" r="r" b="b"/>
                <a:pathLst>
                  <a:path w="713" h="717" extrusionOk="0">
                    <a:moveTo>
                      <a:pt x="96" y="0"/>
                    </a:moveTo>
                    <a:lnTo>
                      <a:pt x="0" y="96"/>
                    </a:lnTo>
                    <a:lnTo>
                      <a:pt x="617" y="717"/>
                    </a:lnTo>
                    <a:lnTo>
                      <a:pt x="713" y="617"/>
                    </a:lnTo>
                    <a:lnTo>
                      <a:pt x="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622300" y="2332725"/>
                <a:ext cx="17825" cy="17925"/>
              </a:xfrm>
              <a:custGeom>
                <a:avLst/>
                <a:gdLst/>
                <a:ahLst/>
                <a:cxnLst/>
                <a:rect l="l" t="t" r="r" b="b"/>
                <a:pathLst>
                  <a:path w="713" h="717" extrusionOk="0">
                    <a:moveTo>
                      <a:pt x="617" y="0"/>
                    </a:moveTo>
                    <a:lnTo>
                      <a:pt x="0" y="617"/>
                    </a:lnTo>
                    <a:lnTo>
                      <a:pt x="96" y="717"/>
                    </a:lnTo>
                    <a:lnTo>
                      <a:pt x="713" y="96"/>
                    </a:lnTo>
                    <a:lnTo>
                      <a:pt x="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72525" y="2332625"/>
                <a:ext cx="17950" cy="17925"/>
              </a:xfrm>
              <a:custGeom>
                <a:avLst/>
                <a:gdLst/>
                <a:ahLst/>
                <a:cxnLst/>
                <a:rect l="l" t="t" r="r" b="b"/>
                <a:pathLst>
                  <a:path w="718" h="717" extrusionOk="0">
                    <a:moveTo>
                      <a:pt x="101" y="0"/>
                    </a:moveTo>
                    <a:lnTo>
                      <a:pt x="1" y="100"/>
                    </a:lnTo>
                    <a:lnTo>
                      <a:pt x="621" y="717"/>
                    </a:lnTo>
                    <a:lnTo>
                      <a:pt x="717" y="621"/>
                    </a:lnTo>
                    <a:lnTo>
                      <a:pt x="1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672525" y="2332725"/>
                <a:ext cx="17950" cy="17925"/>
              </a:xfrm>
              <a:custGeom>
                <a:avLst/>
                <a:gdLst/>
                <a:ahLst/>
                <a:cxnLst/>
                <a:rect l="l" t="t" r="r" b="b"/>
                <a:pathLst>
                  <a:path w="718" h="717" extrusionOk="0">
                    <a:moveTo>
                      <a:pt x="621" y="0"/>
                    </a:moveTo>
                    <a:lnTo>
                      <a:pt x="1" y="617"/>
                    </a:lnTo>
                    <a:lnTo>
                      <a:pt x="101" y="717"/>
                    </a:lnTo>
                    <a:lnTo>
                      <a:pt x="717" y="96"/>
                    </a:lnTo>
                    <a:lnTo>
                      <a:pt x="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484614" y="-611430"/>
              <a:ext cx="3127481" cy="4516379"/>
              <a:chOff x="278245" y="-184325"/>
              <a:chExt cx="2358228" cy="3405504"/>
            </a:xfrm>
          </p:grpSpPr>
          <p:grpSp>
            <p:nvGrpSpPr>
              <p:cNvPr id="22" name="Google Shape;22;p2"/>
              <p:cNvGrpSpPr/>
              <p:nvPr/>
            </p:nvGrpSpPr>
            <p:grpSpPr>
              <a:xfrm>
                <a:off x="278245" y="-184325"/>
                <a:ext cx="2358228" cy="3336759"/>
                <a:chOff x="1181475" y="2041825"/>
                <a:chExt cx="620325" cy="877725"/>
              </a:xfrm>
            </p:grpSpPr>
            <p:sp>
              <p:nvSpPr>
                <p:cNvPr id="23" name="Google Shape;23;p2"/>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2"/>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634700" y="-1073869"/>
            <a:ext cx="7542166" cy="7636641"/>
            <a:chOff x="5482300" y="-1150069"/>
            <a:chExt cx="7542166" cy="7636641"/>
          </a:xfrm>
        </p:grpSpPr>
        <p:sp>
          <p:nvSpPr>
            <p:cNvPr id="30" name="Google Shape;30;p2"/>
            <p:cNvSpPr/>
            <p:nvPr/>
          </p:nvSpPr>
          <p:spPr>
            <a:xfrm rot="10800000" flipH="1">
              <a:off x="6369828" y="-1150069"/>
              <a:ext cx="6654639" cy="7636641"/>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rot="10800000" flipH="1">
              <a:off x="6016263" y="1621720"/>
              <a:ext cx="2553081" cy="3705670"/>
              <a:chOff x="6769513" y="299393"/>
              <a:chExt cx="1308620" cy="1899525"/>
            </a:xfrm>
          </p:grpSpPr>
          <p:sp>
            <p:nvSpPr>
              <p:cNvPr id="32" name="Google Shape;32;p2"/>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flipH="1">
              <a:off x="5482300" y="4423789"/>
              <a:ext cx="827314" cy="410158"/>
              <a:chOff x="5989375" y="1843575"/>
              <a:chExt cx="136525" cy="67675"/>
            </a:xfrm>
          </p:grpSpPr>
          <p:sp>
            <p:nvSpPr>
              <p:cNvPr id="40" name="Google Shape;40;p2"/>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rot="10800000" flipH="1">
              <a:off x="7424539" y="4645063"/>
              <a:ext cx="727773" cy="727773"/>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dk2"/>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46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5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grpSp>
        <p:nvGrpSpPr>
          <p:cNvPr id="102" name="Google Shape;102;p4"/>
          <p:cNvGrpSpPr/>
          <p:nvPr/>
        </p:nvGrpSpPr>
        <p:grpSpPr>
          <a:xfrm>
            <a:off x="-859697" y="-661345"/>
            <a:ext cx="2552998" cy="2062932"/>
            <a:chOff x="-859697" y="-661345"/>
            <a:chExt cx="2552998" cy="2062932"/>
          </a:xfrm>
        </p:grpSpPr>
        <p:sp>
          <p:nvSpPr>
            <p:cNvPr id="103" name="Google Shape;103;p4"/>
            <p:cNvSpPr/>
            <p:nvPr/>
          </p:nvSpPr>
          <p:spPr>
            <a:xfrm>
              <a:off x="-859697" y="-661345"/>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107627" y="-466741"/>
              <a:ext cx="1226141" cy="1868328"/>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4"/>
          <p:cNvGrpSpPr/>
          <p:nvPr/>
        </p:nvGrpSpPr>
        <p:grpSpPr>
          <a:xfrm>
            <a:off x="7218415" y="1051567"/>
            <a:ext cx="3942356" cy="4639226"/>
            <a:chOff x="7276179" y="1051567"/>
            <a:chExt cx="3942356" cy="4639226"/>
          </a:xfrm>
        </p:grpSpPr>
        <p:sp>
          <p:nvSpPr>
            <p:cNvPr id="106" name="Google Shape;106;p4"/>
            <p:cNvSpPr/>
            <p:nvPr/>
          </p:nvSpPr>
          <p:spPr>
            <a:xfrm>
              <a:off x="7276179" y="3686213"/>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4"/>
            <p:cNvGrpSpPr/>
            <p:nvPr/>
          </p:nvGrpSpPr>
          <p:grpSpPr>
            <a:xfrm>
              <a:off x="8615789" y="1051567"/>
              <a:ext cx="2602747" cy="3802366"/>
              <a:chOff x="278245" y="-112475"/>
              <a:chExt cx="2281910" cy="3333654"/>
            </a:xfrm>
          </p:grpSpPr>
          <p:grpSp>
            <p:nvGrpSpPr>
              <p:cNvPr id="108" name="Google Shape;108;p4"/>
              <p:cNvGrpSpPr/>
              <p:nvPr/>
            </p:nvGrpSpPr>
            <p:grpSpPr>
              <a:xfrm>
                <a:off x="278245" y="-112475"/>
                <a:ext cx="2281910" cy="3264909"/>
                <a:chOff x="1181475" y="2060725"/>
                <a:chExt cx="600250" cy="858825"/>
              </a:xfrm>
            </p:grpSpPr>
            <p:sp>
              <p:nvSpPr>
                <p:cNvPr id="109" name="Google Shape;109;p4"/>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4"/>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2" name="Google Shape;112;p4"/>
          <p:cNvSpPr txBox="1">
            <a:spLocks noGrp="1"/>
          </p:cNvSpPr>
          <p:nvPr>
            <p:ph type="body" idx="1"/>
          </p:nvPr>
        </p:nvSpPr>
        <p:spPr>
          <a:xfrm>
            <a:off x="720000" y="1098950"/>
            <a:ext cx="7704000" cy="3509700"/>
          </a:xfrm>
          <a:prstGeom prst="rect">
            <a:avLst/>
          </a:prstGeom>
        </p:spPr>
        <p:txBody>
          <a:bodyPr spcFirstLastPara="1" wrap="square" lIns="91425" tIns="91425" rIns="91425" bIns="91425" anchor="ctr" anchorCtr="0">
            <a:noAutofit/>
          </a:bodyPr>
          <a:lstStyle>
            <a:lvl1pPr marL="457200" lvl="0" indent="-304800">
              <a:lnSpc>
                <a:spcPct val="100000"/>
              </a:lnSpc>
              <a:spcBef>
                <a:spcPts val="0"/>
              </a:spcBef>
              <a:spcAft>
                <a:spcPts val="0"/>
              </a:spcAft>
              <a:buClr>
                <a:schemeClr val="dk2"/>
              </a:buClr>
              <a:buSzPts val="1200"/>
              <a:buAutoNum type="arabicPeriod"/>
              <a:defRPr sz="1200"/>
            </a:lvl1pPr>
            <a:lvl2pPr marL="914400" lvl="1" indent="-304800">
              <a:lnSpc>
                <a:spcPct val="100000"/>
              </a:lnSpc>
              <a:spcBef>
                <a:spcPts val="0"/>
              </a:spcBef>
              <a:spcAft>
                <a:spcPts val="0"/>
              </a:spcAft>
              <a:buClr>
                <a:srgbClr val="434343"/>
              </a:buClr>
              <a:buSzPts val="1200"/>
              <a:buFont typeface="Roboto Condensed"/>
              <a:buAutoNum type="alphaLcPeriod"/>
              <a:defRPr sz="1200"/>
            </a:lvl2pPr>
            <a:lvl3pPr marL="1371600" lvl="2" indent="-304800">
              <a:lnSpc>
                <a:spcPct val="100000"/>
              </a:lnSpc>
              <a:spcBef>
                <a:spcPts val="0"/>
              </a:spcBef>
              <a:spcAft>
                <a:spcPts val="0"/>
              </a:spcAft>
              <a:buClr>
                <a:srgbClr val="434343"/>
              </a:buClr>
              <a:buSzPts val="1200"/>
              <a:buFont typeface="Roboto Condensed"/>
              <a:buAutoNum type="romanLcPeriod"/>
              <a:defRPr sz="1200"/>
            </a:lvl3pPr>
            <a:lvl4pPr marL="1828800" lvl="3" indent="-304800">
              <a:lnSpc>
                <a:spcPct val="100000"/>
              </a:lnSpc>
              <a:spcBef>
                <a:spcPts val="0"/>
              </a:spcBef>
              <a:spcAft>
                <a:spcPts val="0"/>
              </a:spcAft>
              <a:buClr>
                <a:srgbClr val="434343"/>
              </a:buClr>
              <a:buSzPts val="1200"/>
              <a:buFont typeface="Roboto Condensed"/>
              <a:buAutoNum type="arabicPeriod"/>
              <a:defRPr sz="1200"/>
            </a:lvl4pPr>
            <a:lvl5pPr marL="2286000" lvl="4" indent="-304800">
              <a:lnSpc>
                <a:spcPct val="100000"/>
              </a:lnSpc>
              <a:spcBef>
                <a:spcPts val="0"/>
              </a:spcBef>
              <a:spcAft>
                <a:spcPts val="0"/>
              </a:spcAft>
              <a:buClr>
                <a:srgbClr val="434343"/>
              </a:buClr>
              <a:buSzPts val="1200"/>
              <a:buFont typeface="Roboto Condensed"/>
              <a:buAutoNum type="alphaLcPeriod"/>
              <a:defRPr sz="1200"/>
            </a:lvl5pPr>
            <a:lvl6pPr marL="2743200" lvl="5" indent="-304800">
              <a:lnSpc>
                <a:spcPct val="100000"/>
              </a:lnSpc>
              <a:spcBef>
                <a:spcPts val="0"/>
              </a:spcBef>
              <a:spcAft>
                <a:spcPts val="0"/>
              </a:spcAft>
              <a:buClr>
                <a:srgbClr val="434343"/>
              </a:buClr>
              <a:buSzPts val="1200"/>
              <a:buFont typeface="Roboto Condensed"/>
              <a:buAutoNum type="romanLcPeriod"/>
              <a:defRPr sz="1200"/>
            </a:lvl6pPr>
            <a:lvl7pPr marL="3200400" lvl="6" indent="-304800">
              <a:lnSpc>
                <a:spcPct val="100000"/>
              </a:lnSpc>
              <a:spcBef>
                <a:spcPts val="0"/>
              </a:spcBef>
              <a:spcAft>
                <a:spcPts val="0"/>
              </a:spcAft>
              <a:buClr>
                <a:srgbClr val="434343"/>
              </a:buClr>
              <a:buSzPts val="1200"/>
              <a:buFont typeface="Roboto Condensed"/>
              <a:buAutoNum type="arabicPeriod"/>
              <a:defRPr sz="1200"/>
            </a:lvl7pPr>
            <a:lvl8pPr marL="3657600" lvl="7" indent="-304800">
              <a:lnSpc>
                <a:spcPct val="100000"/>
              </a:lnSpc>
              <a:spcBef>
                <a:spcPts val="0"/>
              </a:spcBef>
              <a:spcAft>
                <a:spcPts val="0"/>
              </a:spcAft>
              <a:buClr>
                <a:srgbClr val="434343"/>
              </a:buClr>
              <a:buSzPts val="1200"/>
              <a:buFont typeface="Roboto Condensed"/>
              <a:buAutoNum type="alphaLcPeriod"/>
              <a:defRPr sz="1200"/>
            </a:lvl8pPr>
            <a:lvl9pPr marL="4114800" lvl="8" indent="-304800">
              <a:lnSpc>
                <a:spcPct val="100000"/>
              </a:lnSpc>
              <a:spcBef>
                <a:spcPts val="0"/>
              </a:spcBef>
              <a:spcAft>
                <a:spcPts val="0"/>
              </a:spcAft>
              <a:buClr>
                <a:srgbClr val="434343"/>
              </a:buClr>
              <a:buSzPts val="1200"/>
              <a:buFont typeface="Roboto Condensed"/>
              <a:buAutoNum type="romanLcPeriod"/>
              <a:defRPr sz="1200"/>
            </a:lvl9pPr>
          </a:lstStyle>
          <a:p>
            <a:endParaRPr/>
          </a:p>
        </p:txBody>
      </p:sp>
      <p:sp>
        <p:nvSpPr>
          <p:cNvPr id="113" name="Google Shape;113;p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Font typeface="Fredoka One"/>
              <a:buNone/>
              <a:defRPr/>
            </a:lvl1pPr>
            <a:lvl2pPr lvl="1" algn="ctr" rtl="0">
              <a:spcBef>
                <a:spcPts val="0"/>
              </a:spcBef>
              <a:spcAft>
                <a:spcPts val="0"/>
              </a:spcAft>
              <a:buSzPts val="3000"/>
              <a:buFont typeface="Fredoka One"/>
              <a:buNone/>
              <a:defRPr sz="3000">
                <a:latin typeface="Fredoka One"/>
                <a:ea typeface="Fredoka One"/>
                <a:cs typeface="Fredoka One"/>
                <a:sym typeface="Fredoka One"/>
              </a:defRPr>
            </a:lvl2pPr>
            <a:lvl3pPr lvl="2" algn="ctr" rtl="0">
              <a:spcBef>
                <a:spcPts val="0"/>
              </a:spcBef>
              <a:spcAft>
                <a:spcPts val="0"/>
              </a:spcAft>
              <a:buSzPts val="3000"/>
              <a:buFont typeface="Fredoka One"/>
              <a:buNone/>
              <a:defRPr sz="3000">
                <a:latin typeface="Fredoka One"/>
                <a:ea typeface="Fredoka One"/>
                <a:cs typeface="Fredoka One"/>
                <a:sym typeface="Fredoka One"/>
              </a:defRPr>
            </a:lvl3pPr>
            <a:lvl4pPr lvl="3" algn="ctr" rtl="0">
              <a:spcBef>
                <a:spcPts val="0"/>
              </a:spcBef>
              <a:spcAft>
                <a:spcPts val="0"/>
              </a:spcAft>
              <a:buSzPts val="3000"/>
              <a:buFont typeface="Fredoka One"/>
              <a:buNone/>
              <a:defRPr sz="3000">
                <a:latin typeface="Fredoka One"/>
                <a:ea typeface="Fredoka One"/>
                <a:cs typeface="Fredoka One"/>
                <a:sym typeface="Fredoka One"/>
              </a:defRPr>
            </a:lvl4pPr>
            <a:lvl5pPr lvl="4" algn="ctr" rtl="0">
              <a:spcBef>
                <a:spcPts val="0"/>
              </a:spcBef>
              <a:spcAft>
                <a:spcPts val="0"/>
              </a:spcAft>
              <a:buSzPts val="3000"/>
              <a:buFont typeface="Fredoka One"/>
              <a:buNone/>
              <a:defRPr sz="3000">
                <a:latin typeface="Fredoka One"/>
                <a:ea typeface="Fredoka One"/>
                <a:cs typeface="Fredoka One"/>
                <a:sym typeface="Fredoka One"/>
              </a:defRPr>
            </a:lvl5pPr>
            <a:lvl6pPr lvl="5" algn="ctr" rtl="0">
              <a:spcBef>
                <a:spcPts val="0"/>
              </a:spcBef>
              <a:spcAft>
                <a:spcPts val="0"/>
              </a:spcAft>
              <a:buSzPts val="3000"/>
              <a:buFont typeface="Fredoka One"/>
              <a:buNone/>
              <a:defRPr sz="3000">
                <a:latin typeface="Fredoka One"/>
                <a:ea typeface="Fredoka One"/>
                <a:cs typeface="Fredoka One"/>
                <a:sym typeface="Fredoka One"/>
              </a:defRPr>
            </a:lvl6pPr>
            <a:lvl7pPr lvl="6" algn="ctr" rtl="0">
              <a:spcBef>
                <a:spcPts val="0"/>
              </a:spcBef>
              <a:spcAft>
                <a:spcPts val="0"/>
              </a:spcAft>
              <a:buSzPts val="3000"/>
              <a:buFont typeface="Fredoka One"/>
              <a:buNone/>
              <a:defRPr sz="3000">
                <a:latin typeface="Fredoka One"/>
                <a:ea typeface="Fredoka One"/>
                <a:cs typeface="Fredoka One"/>
                <a:sym typeface="Fredoka One"/>
              </a:defRPr>
            </a:lvl7pPr>
            <a:lvl8pPr lvl="7" algn="ctr" rtl="0">
              <a:spcBef>
                <a:spcPts val="0"/>
              </a:spcBef>
              <a:spcAft>
                <a:spcPts val="0"/>
              </a:spcAft>
              <a:buSzPts val="3000"/>
              <a:buFont typeface="Fredoka One"/>
              <a:buNone/>
              <a:defRPr sz="3000">
                <a:latin typeface="Fredoka One"/>
                <a:ea typeface="Fredoka One"/>
                <a:cs typeface="Fredoka One"/>
                <a:sym typeface="Fredoka One"/>
              </a:defRPr>
            </a:lvl8pPr>
            <a:lvl9pPr lvl="8" algn="ctr" rtl="0">
              <a:spcBef>
                <a:spcPts val="0"/>
              </a:spcBef>
              <a:spcAft>
                <a:spcPts val="0"/>
              </a:spcAft>
              <a:buSzPts val="3000"/>
              <a:buFont typeface="Fredoka One"/>
              <a:buNone/>
              <a:defRPr sz="3000">
                <a:latin typeface="Fredoka One"/>
                <a:ea typeface="Fredoka One"/>
                <a:cs typeface="Fredoka One"/>
                <a:sym typeface="Fredoka 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0"/>
        <p:cNvGrpSpPr/>
        <p:nvPr/>
      </p:nvGrpSpPr>
      <p:grpSpPr>
        <a:xfrm>
          <a:off x="0" y="0"/>
          <a:ext cx="0" cy="0"/>
          <a:chOff x="0" y="0"/>
          <a:chExt cx="0" cy="0"/>
        </a:xfrm>
      </p:grpSpPr>
      <p:sp>
        <p:nvSpPr>
          <p:cNvPr id="251" name="Google Shape;251;p9"/>
          <p:cNvSpPr txBox="1">
            <a:spLocks noGrp="1"/>
          </p:cNvSpPr>
          <p:nvPr>
            <p:ph type="subTitle" idx="1"/>
          </p:nvPr>
        </p:nvSpPr>
        <p:spPr>
          <a:xfrm>
            <a:off x="713225" y="2347452"/>
            <a:ext cx="4732500" cy="117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52" name="Google Shape;252;p9"/>
          <p:cNvSpPr txBox="1">
            <a:spLocks noGrp="1"/>
          </p:cNvSpPr>
          <p:nvPr>
            <p:ph type="title"/>
          </p:nvPr>
        </p:nvSpPr>
        <p:spPr>
          <a:xfrm>
            <a:off x="713370" y="1697025"/>
            <a:ext cx="4732500" cy="47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sz="3600"/>
            </a:lvl1pPr>
            <a:lvl2pPr lvl="1" rtl="0">
              <a:spcBef>
                <a:spcPts val="0"/>
              </a:spcBef>
              <a:spcAft>
                <a:spcPts val="0"/>
              </a:spcAft>
              <a:buSzPts val="3200"/>
              <a:buFont typeface="Palanquin Dark"/>
              <a:buNone/>
              <a:defRPr>
                <a:latin typeface="Palanquin Dark"/>
                <a:ea typeface="Palanquin Dark"/>
                <a:cs typeface="Palanquin Dark"/>
                <a:sym typeface="Palanquin Dark"/>
              </a:defRPr>
            </a:lvl2pPr>
            <a:lvl3pPr lvl="2" rtl="0">
              <a:spcBef>
                <a:spcPts val="0"/>
              </a:spcBef>
              <a:spcAft>
                <a:spcPts val="0"/>
              </a:spcAft>
              <a:buSzPts val="3200"/>
              <a:buFont typeface="Palanquin Dark"/>
              <a:buNone/>
              <a:defRPr>
                <a:latin typeface="Palanquin Dark"/>
                <a:ea typeface="Palanquin Dark"/>
                <a:cs typeface="Palanquin Dark"/>
                <a:sym typeface="Palanquin Dark"/>
              </a:defRPr>
            </a:lvl3pPr>
            <a:lvl4pPr lvl="3" rtl="0">
              <a:spcBef>
                <a:spcPts val="0"/>
              </a:spcBef>
              <a:spcAft>
                <a:spcPts val="0"/>
              </a:spcAft>
              <a:buSzPts val="3200"/>
              <a:buFont typeface="Palanquin Dark"/>
              <a:buNone/>
              <a:defRPr>
                <a:latin typeface="Palanquin Dark"/>
                <a:ea typeface="Palanquin Dark"/>
                <a:cs typeface="Palanquin Dark"/>
                <a:sym typeface="Palanquin Dark"/>
              </a:defRPr>
            </a:lvl4pPr>
            <a:lvl5pPr lvl="4" rtl="0">
              <a:spcBef>
                <a:spcPts val="0"/>
              </a:spcBef>
              <a:spcAft>
                <a:spcPts val="0"/>
              </a:spcAft>
              <a:buSzPts val="3200"/>
              <a:buFont typeface="Palanquin Dark"/>
              <a:buNone/>
              <a:defRPr>
                <a:latin typeface="Palanquin Dark"/>
                <a:ea typeface="Palanquin Dark"/>
                <a:cs typeface="Palanquin Dark"/>
                <a:sym typeface="Palanquin Dark"/>
              </a:defRPr>
            </a:lvl5pPr>
            <a:lvl6pPr lvl="5" rtl="0">
              <a:spcBef>
                <a:spcPts val="0"/>
              </a:spcBef>
              <a:spcAft>
                <a:spcPts val="0"/>
              </a:spcAft>
              <a:buSzPts val="3200"/>
              <a:buFont typeface="Palanquin Dark"/>
              <a:buNone/>
              <a:defRPr>
                <a:latin typeface="Palanquin Dark"/>
                <a:ea typeface="Palanquin Dark"/>
                <a:cs typeface="Palanquin Dark"/>
                <a:sym typeface="Palanquin Dark"/>
              </a:defRPr>
            </a:lvl6pPr>
            <a:lvl7pPr lvl="6" rtl="0">
              <a:spcBef>
                <a:spcPts val="0"/>
              </a:spcBef>
              <a:spcAft>
                <a:spcPts val="0"/>
              </a:spcAft>
              <a:buSzPts val="3200"/>
              <a:buFont typeface="Palanquin Dark"/>
              <a:buNone/>
              <a:defRPr>
                <a:latin typeface="Palanquin Dark"/>
                <a:ea typeface="Palanquin Dark"/>
                <a:cs typeface="Palanquin Dark"/>
                <a:sym typeface="Palanquin Dark"/>
              </a:defRPr>
            </a:lvl7pPr>
            <a:lvl8pPr lvl="7" rtl="0">
              <a:spcBef>
                <a:spcPts val="0"/>
              </a:spcBef>
              <a:spcAft>
                <a:spcPts val="0"/>
              </a:spcAft>
              <a:buSzPts val="3200"/>
              <a:buFont typeface="Palanquin Dark"/>
              <a:buNone/>
              <a:defRPr>
                <a:latin typeface="Palanquin Dark"/>
                <a:ea typeface="Palanquin Dark"/>
                <a:cs typeface="Palanquin Dark"/>
                <a:sym typeface="Palanquin Dark"/>
              </a:defRPr>
            </a:lvl8pPr>
            <a:lvl9pPr lvl="8" rtl="0">
              <a:spcBef>
                <a:spcPts val="0"/>
              </a:spcBef>
              <a:spcAft>
                <a:spcPts val="0"/>
              </a:spcAft>
              <a:buSzPts val="3200"/>
              <a:buFont typeface="Palanquin Dark"/>
              <a:buNone/>
              <a:defRPr>
                <a:latin typeface="Palanquin Dark"/>
                <a:ea typeface="Palanquin Dark"/>
                <a:cs typeface="Palanquin Dark"/>
                <a:sym typeface="Palanquin Dark"/>
              </a:defRPr>
            </a:lvl9pPr>
          </a:lstStyle>
          <a:p>
            <a:endParaRPr/>
          </a:p>
        </p:txBody>
      </p:sp>
      <p:grpSp>
        <p:nvGrpSpPr>
          <p:cNvPr id="253" name="Google Shape;253;p9"/>
          <p:cNvGrpSpPr/>
          <p:nvPr/>
        </p:nvGrpSpPr>
        <p:grpSpPr>
          <a:xfrm>
            <a:off x="4590435" y="-1007875"/>
            <a:ext cx="6038600" cy="7441011"/>
            <a:chOff x="4590435" y="-1007875"/>
            <a:chExt cx="6038600" cy="7441011"/>
          </a:xfrm>
        </p:grpSpPr>
        <p:sp>
          <p:nvSpPr>
            <p:cNvPr id="254" name="Google Shape;254;p9"/>
            <p:cNvSpPr/>
            <p:nvPr/>
          </p:nvSpPr>
          <p:spPr>
            <a:xfrm>
              <a:off x="5025290" y="1403608"/>
              <a:ext cx="5603746" cy="5029527"/>
            </a:xfrm>
            <a:custGeom>
              <a:avLst/>
              <a:gdLst/>
              <a:ahLst/>
              <a:cxnLst/>
              <a:rect l="l" t="t" r="r" b="b"/>
              <a:pathLst>
                <a:path w="69259" h="62162" extrusionOk="0">
                  <a:moveTo>
                    <a:pt x="69093" y="1"/>
                  </a:moveTo>
                  <a:lnTo>
                    <a:pt x="42864" y="26229"/>
                  </a:lnTo>
                  <a:lnTo>
                    <a:pt x="36876" y="26229"/>
                  </a:lnTo>
                  <a:lnTo>
                    <a:pt x="31719" y="31386"/>
                  </a:lnTo>
                  <a:lnTo>
                    <a:pt x="29833" y="31386"/>
                  </a:lnTo>
                  <a:lnTo>
                    <a:pt x="26063" y="35101"/>
                  </a:lnTo>
                  <a:lnTo>
                    <a:pt x="26063" y="35933"/>
                  </a:lnTo>
                  <a:lnTo>
                    <a:pt x="1" y="61995"/>
                  </a:lnTo>
                  <a:lnTo>
                    <a:pt x="167" y="62162"/>
                  </a:lnTo>
                  <a:lnTo>
                    <a:pt x="22292" y="40037"/>
                  </a:lnTo>
                  <a:lnTo>
                    <a:pt x="28059" y="40037"/>
                  </a:lnTo>
                  <a:lnTo>
                    <a:pt x="34380" y="33771"/>
                  </a:lnTo>
                  <a:lnTo>
                    <a:pt x="37153" y="33771"/>
                  </a:lnTo>
                  <a:lnTo>
                    <a:pt x="40757" y="30166"/>
                  </a:lnTo>
                  <a:lnTo>
                    <a:pt x="40757" y="28669"/>
                  </a:lnTo>
                  <a:lnTo>
                    <a:pt x="69259" y="112"/>
                  </a:lnTo>
                  <a:lnTo>
                    <a:pt x="690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590435" y="-831208"/>
              <a:ext cx="5930985" cy="6805915"/>
            </a:xfrm>
            <a:custGeom>
              <a:avLst/>
              <a:gdLst/>
              <a:ahLst/>
              <a:cxnLst/>
              <a:rect l="l" t="t" r="r" b="b"/>
              <a:pathLst>
                <a:path w="69537" h="79795" extrusionOk="0">
                  <a:moveTo>
                    <a:pt x="69370" y="0"/>
                  </a:moveTo>
                  <a:lnTo>
                    <a:pt x="44195" y="25175"/>
                  </a:lnTo>
                  <a:lnTo>
                    <a:pt x="35379" y="33992"/>
                  </a:lnTo>
                  <a:lnTo>
                    <a:pt x="27061" y="42309"/>
                  </a:lnTo>
                  <a:lnTo>
                    <a:pt x="27061" y="52568"/>
                  </a:lnTo>
                  <a:lnTo>
                    <a:pt x="1" y="79628"/>
                  </a:lnTo>
                  <a:lnTo>
                    <a:pt x="223" y="79794"/>
                  </a:lnTo>
                  <a:lnTo>
                    <a:pt x="27061" y="52956"/>
                  </a:lnTo>
                  <a:lnTo>
                    <a:pt x="31497" y="48575"/>
                  </a:lnTo>
                  <a:lnTo>
                    <a:pt x="31497" y="46801"/>
                  </a:lnTo>
                  <a:lnTo>
                    <a:pt x="35933" y="42309"/>
                  </a:lnTo>
                  <a:lnTo>
                    <a:pt x="49851" y="42309"/>
                  </a:lnTo>
                  <a:lnTo>
                    <a:pt x="52014" y="40147"/>
                  </a:lnTo>
                  <a:lnTo>
                    <a:pt x="45027" y="33382"/>
                  </a:lnTo>
                  <a:lnTo>
                    <a:pt x="45027" y="24731"/>
                  </a:lnTo>
                  <a:lnTo>
                    <a:pt x="69536" y="222"/>
                  </a:lnTo>
                  <a:lnTo>
                    <a:pt x="693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9"/>
            <p:cNvGrpSpPr/>
            <p:nvPr/>
          </p:nvGrpSpPr>
          <p:grpSpPr>
            <a:xfrm>
              <a:off x="6851241" y="3872805"/>
              <a:ext cx="740238" cy="365351"/>
              <a:chOff x="7070753" y="3796525"/>
              <a:chExt cx="690971" cy="341036"/>
            </a:xfrm>
          </p:grpSpPr>
          <p:sp>
            <p:nvSpPr>
              <p:cNvPr id="257" name="Google Shape;257;p9"/>
              <p:cNvSpPr/>
              <p:nvPr/>
            </p:nvSpPr>
            <p:spPr>
              <a:xfrm>
                <a:off x="7366883" y="4034320"/>
                <a:ext cx="103241" cy="103241"/>
              </a:xfrm>
              <a:custGeom>
                <a:avLst/>
                <a:gdLst/>
                <a:ahLst/>
                <a:cxnLst/>
                <a:rect l="l" t="t" r="r" b="b"/>
                <a:pathLst>
                  <a:path w="1276" h="1276" extrusionOk="0">
                    <a:moveTo>
                      <a:pt x="1109" y="0"/>
                    </a:moveTo>
                    <a:lnTo>
                      <a:pt x="0" y="1109"/>
                    </a:lnTo>
                    <a:lnTo>
                      <a:pt x="166" y="1276"/>
                    </a:lnTo>
                    <a:lnTo>
                      <a:pt x="1275"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7366883" y="4034320"/>
                <a:ext cx="103241" cy="103241"/>
              </a:xfrm>
              <a:custGeom>
                <a:avLst/>
                <a:gdLst/>
                <a:ahLst/>
                <a:cxnLst/>
                <a:rect l="l" t="t" r="r" b="b"/>
                <a:pathLst>
                  <a:path w="1276" h="1276" extrusionOk="0">
                    <a:moveTo>
                      <a:pt x="166" y="0"/>
                    </a:moveTo>
                    <a:lnTo>
                      <a:pt x="0" y="167"/>
                    </a:lnTo>
                    <a:lnTo>
                      <a:pt x="1109" y="1276"/>
                    </a:lnTo>
                    <a:lnTo>
                      <a:pt x="1275" y="1109"/>
                    </a:lnTo>
                    <a:lnTo>
                      <a:pt x="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7658483" y="4034320"/>
                <a:ext cx="103241" cy="103241"/>
              </a:xfrm>
              <a:custGeom>
                <a:avLst/>
                <a:gdLst/>
                <a:ahLst/>
                <a:cxnLst/>
                <a:rect l="l" t="t" r="r" b="b"/>
                <a:pathLst>
                  <a:path w="1276" h="1276" extrusionOk="0">
                    <a:moveTo>
                      <a:pt x="1109" y="0"/>
                    </a:moveTo>
                    <a:lnTo>
                      <a:pt x="0" y="1109"/>
                    </a:lnTo>
                    <a:lnTo>
                      <a:pt x="222" y="1276"/>
                    </a:lnTo>
                    <a:lnTo>
                      <a:pt x="1276" y="167"/>
                    </a:lnTo>
                    <a:lnTo>
                      <a:pt x="11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7658483" y="4034320"/>
                <a:ext cx="103241" cy="103241"/>
              </a:xfrm>
              <a:custGeom>
                <a:avLst/>
                <a:gdLst/>
                <a:ahLst/>
                <a:cxnLst/>
                <a:rect l="l" t="t" r="r" b="b"/>
                <a:pathLst>
                  <a:path w="1276" h="1276" extrusionOk="0">
                    <a:moveTo>
                      <a:pt x="167" y="0"/>
                    </a:moveTo>
                    <a:lnTo>
                      <a:pt x="0" y="167"/>
                    </a:lnTo>
                    <a:lnTo>
                      <a:pt x="1109" y="1276"/>
                    </a:lnTo>
                    <a:lnTo>
                      <a:pt x="1276" y="1109"/>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070753" y="3796525"/>
                <a:ext cx="107772" cy="103241"/>
              </a:xfrm>
              <a:custGeom>
                <a:avLst/>
                <a:gdLst/>
                <a:ahLst/>
                <a:cxnLst/>
                <a:rect l="l" t="t" r="r" b="b"/>
                <a:pathLst>
                  <a:path w="1332" h="1276" extrusionOk="0">
                    <a:moveTo>
                      <a:pt x="1109" y="1"/>
                    </a:moveTo>
                    <a:lnTo>
                      <a:pt x="0" y="1110"/>
                    </a:lnTo>
                    <a:lnTo>
                      <a:pt x="222" y="1276"/>
                    </a:lnTo>
                    <a:lnTo>
                      <a:pt x="1331"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7075203" y="3796525"/>
                <a:ext cx="103322" cy="103241"/>
              </a:xfrm>
              <a:custGeom>
                <a:avLst/>
                <a:gdLst/>
                <a:ahLst/>
                <a:cxnLst/>
                <a:rect l="l" t="t" r="r" b="b"/>
                <a:pathLst>
                  <a:path w="1277" h="1276" extrusionOk="0">
                    <a:moveTo>
                      <a:pt x="167" y="1"/>
                    </a:moveTo>
                    <a:lnTo>
                      <a:pt x="1" y="167"/>
                    </a:lnTo>
                    <a:lnTo>
                      <a:pt x="1110" y="1276"/>
                    </a:lnTo>
                    <a:lnTo>
                      <a:pt x="1276" y="1110"/>
                    </a:ln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7366883" y="3796525"/>
                <a:ext cx="103241" cy="103241"/>
              </a:xfrm>
              <a:custGeom>
                <a:avLst/>
                <a:gdLst/>
                <a:ahLst/>
                <a:cxnLst/>
                <a:rect l="l" t="t" r="r" b="b"/>
                <a:pathLst>
                  <a:path w="1276" h="1276" extrusionOk="0">
                    <a:moveTo>
                      <a:pt x="1109" y="1"/>
                    </a:moveTo>
                    <a:lnTo>
                      <a:pt x="0" y="1110"/>
                    </a:lnTo>
                    <a:lnTo>
                      <a:pt x="166" y="1276"/>
                    </a:lnTo>
                    <a:lnTo>
                      <a:pt x="1275" y="167"/>
                    </a:lnTo>
                    <a:lnTo>
                      <a:pt x="11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7366883" y="3796525"/>
                <a:ext cx="103241" cy="103241"/>
              </a:xfrm>
              <a:custGeom>
                <a:avLst/>
                <a:gdLst/>
                <a:ahLst/>
                <a:cxnLst/>
                <a:rect l="l" t="t" r="r" b="b"/>
                <a:pathLst>
                  <a:path w="1276" h="1276" extrusionOk="0">
                    <a:moveTo>
                      <a:pt x="166" y="1"/>
                    </a:moveTo>
                    <a:lnTo>
                      <a:pt x="0" y="167"/>
                    </a:lnTo>
                    <a:lnTo>
                      <a:pt x="1109" y="1276"/>
                    </a:lnTo>
                    <a:lnTo>
                      <a:pt x="1275" y="1110"/>
                    </a:lnTo>
                    <a:lnTo>
                      <a:pt x="1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9"/>
            <p:cNvGrpSpPr/>
            <p:nvPr/>
          </p:nvGrpSpPr>
          <p:grpSpPr>
            <a:xfrm>
              <a:off x="5052941" y="-1007875"/>
              <a:ext cx="3372034" cy="3579622"/>
              <a:chOff x="6474042" y="-61911"/>
              <a:chExt cx="4446247" cy="4719966"/>
            </a:xfrm>
          </p:grpSpPr>
          <p:sp>
            <p:nvSpPr>
              <p:cNvPr id="266" name="Google Shape;266;p9"/>
              <p:cNvSpPr/>
              <p:nvPr/>
            </p:nvSpPr>
            <p:spPr>
              <a:xfrm>
                <a:off x="10722788" y="3477982"/>
                <a:ext cx="89810" cy="632716"/>
              </a:xfrm>
              <a:custGeom>
                <a:avLst/>
                <a:gdLst/>
                <a:ahLst/>
                <a:cxnLst/>
                <a:rect l="l" t="t" r="r" b="b"/>
                <a:pathLst>
                  <a:path w="1110" h="7820" extrusionOk="0">
                    <a:moveTo>
                      <a:pt x="1109" y="1"/>
                    </a:moveTo>
                    <a:lnTo>
                      <a:pt x="0" y="1110"/>
                    </a:lnTo>
                    <a:lnTo>
                      <a:pt x="0" y="3938"/>
                    </a:lnTo>
                    <a:lnTo>
                      <a:pt x="0" y="6710"/>
                    </a:lnTo>
                    <a:lnTo>
                      <a:pt x="1109" y="7819"/>
                    </a:lnTo>
                    <a:lnTo>
                      <a:pt x="1109" y="3938"/>
                    </a:lnTo>
                    <a:lnTo>
                      <a:pt x="1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7286054" y="750183"/>
                <a:ext cx="444277" cy="444196"/>
              </a:xfrm>
              <a:custGeom>
                <a:avLst/>
                <a:gdLst/>
                <a:ahLst/>
                <a:cxnLst/>
                <a:rect l="l" t="t" r="r" b="b"/>
                <a:pathLst>
                  <a:path w="5491" h="5490" extrusionOk="0">
                    <a:moveTo>
                      <a:pt x="1" y="0"/>
                    </a:moveTo>
                    <a:lnTo>
                      <a:pt x="2774" y="2773"/>
                    </a:lnTo>
                    <a:lnTo>
                      <a:pt x="5491" y="5490"/>
                    </a:lnTo>
                    <a:lnTo>
                      <a:pt x="5491" y="3937"/>
                    </a:lnTo>
                    <a:lnTo>
                      <a:pt x="3550" y="1941"/>
                    </a:lnTo>
                    <a:lnTo>
                      <a:pt x="15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6474042" y="-61911"/>
                <a:ext cx="183989" cy="184070"/>
              </a:xfrm>
              <a:custGeom>
                <a:avLst/>
                <a:gdLst/>
                <a:ahLst/>
                <a:cxnLst/>
                <a:rect l="l" t="t" r="r" b="b"/>
                <a:pathLst>
                  <a:path w="2274" h="2275" extrusionOk="0">
                    <a:moveTo>
                      <a:pt x="1165" y="611"/>
                    </a:moveTo>
                    <a:cubicBezTo>
                      <a:pt x="1442" y="611"/>
                      <a:pt x="1664" y="832"/>
                      <a:pt x="1719" y="1165"/>
                    </a:cubicBezTo>
                    <a:cubicBezTo>
                      <a:pt x="1719" y="1442"/>
                      <a:pt x="1442" y="1664"/>
                      <a:pt x="1165" y="1664"/>
                    </a:cubicBezTo>
                    <a:cubicBezTo>
                      <a:pt x="832" y="1664"/>
                      <a:pt x="610" y="1442"/>
                      <a:pt x="610" y="1165"/>
                    </a:cubicBezTo>
                    <a:cubicBezTo>
                      <a:pt x="610" y="832"/>
                      <a:pt x="832" y="611"/>
                      <a:pt x="1165" y="611"/>
                    </a:cubicBezTo>
                    <a:close/>
                    <a:moveTo>
                      <a:pt x="1165" y="1"/>
                    </a:moveTo>
                    <a:cubicBezTo>
                      <a:pt x="499" y="1"/>
                      <a:pt x="0" y="500"/>
                      <a:pt x="0" y="1165"/>
                    </a:cubicBezTo>
                    <a:cubicBezTo>
                      <a:pt x="0" y="1775"/>
                      <a:pt x="499" y="2274"/>
                      <a:pt x="1165" y="2274"/>
                    </a:cubicBezTo>
                    <a:cubicBezTo>
                      <a:pt x="1775" y="2274"/>
                      <a:pt x="2274" y="1775"/>
                      <a:pt x="2274" y="1165"/>
                    </a:cubicBezTo>
                    <a:cubicBezTo>
                      <a:pt x="2274" y="500"/>
                      <a:pt x="1775"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10704825" y="4473337"/>
                <a:ext cx="215463" cy="184718"/>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590714" y="63742"/>
                <a:ext cx="4262258" cy="4432735"/>
              </a:xfrm>
              <a:custGeom>
                <a:avLst/>
                <a:gdLst/>
                <a:ahLst/>
                <a:cxnLst/>
                <a:rect l="l" t="t" r="r" b="b"/>
                <a:pathLst>
                  <a:path w="52679" h="54786" extrusionOk="0">
                    <a:moveTo>
                      <a:pt x="388" y="0"/>
                    </a:moveTo>
                    <a:lnTo>
                      <a:pt x="0" y="388"/>
                    </a:lnTo>
                    <a:lnTo>
                      <a:pt x="16857" y="17245"/>
                    </a:lnTo>
                    <a:lnTo>
                      <a:pt x="16913" y="17356"/>
                    </a:lnTo>
                    <a:lnTo>
                      <a:pt x="29445" y="17356"/>
                    </a:lnTo>
                    <a:lnTo>
                      <a:pt x="52069" y="39980"/>
                    </a:lnTo>
                    <a:lnTo>
                      <a:pt x="52069" y="54786"/>
                    </a:lnTo>
                    <a:lnTo>
                      <a:pt x="52678" y="54786"/>
                    </a:lnTo>
                    <a:lnTo>
                      <a:pt x="52678" y="39759"/>
                    </a:lnTo>
                    <a:lnTo>
                      <a:pt x="29777" y="16857"/>
                    </a:lnTo>
                    <a:lnTo>
                      <a:pt x="29666" y="16746"/>
                    </a:lnTo>
                    <a:lnTo>
                      <a:pt x="17190" y="16746"/>
                    </a:lnTo>
                    <a:lnTo>
                      <a:pt x="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 name="Google Shape;271;p9"/>
            <p:cNvSpPr/>
            <p:nvPr/>
          </p:nvSpPr>
          <p:spPr>
            <a:xfrm>
              <a:off x="7522237" y="-209327"/>
              <a:ext cx="1798786" cy="1791641"/>
            </a:xfrm>
            <a:custGeom>
              <a:avLst/>
              <a:gdLst/>
              <a:ahLst/>
              <a:cxnLst/>
              <a:rect l="l" t="t" r="r" b="b"/>
              <a:pathLst>
                <a:path w="14030" h="13974" extrusionOk="0">
                  <a:moveTo>
                    <a:pt x="1" y="0"/>
                  </a:moveTo>
                  <a:lnTo>
                    <a:pt x="1" y="278"/>
                  </a:lnTo>
                  <a:lnTo>
                    <a:pt x="6211" y="278"/>
                  </a:lnTo>
                  <a:lnTo>
                    <a:pt x="13753" y="7819"/>
                  </a:lnTo>
                  <a:lnTo>
                    <a:pt x="13753" y="13974"/>
                  </a:lnTo>
                  <a:lnTo>
                    <a:pt x="14030" y="13974"/>
                  </a:lnTo>
                  <a:lnTo>
                    <a:pt x="14030" y="7763"/>
                  </a:lnTo>
                  <a:lnTo>
                    <a:pt x="62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9"/>
            <p:cNvGrpSpPr/>
            <p:nvPr/>
          </p:nvGrpSpPr>
          <p:grpSpPr>
            <a:xfrm>
              <a:off x="6066323" y="845916"/>
              <a:ext cx="3431384" cy="3617769"/>
              <a:chOff x="5563238" y="409147"/>
              <a:chExt cx="4473190" cy="4716163"/>
            </a:xfrm>
          </p:grpSpPr>
          <p:sp>
            <p:nvSpPr>
              <p:cNvPr id="273" name="Google Shape;273;p9"/>
              <p:cNvSpPr/>
              <p:nvPr/>
            </p:nvSpPr>
            <p:spPr>
              <a:xfrm>
                <a:off x="5670929" y="956503"/>
                <a:ext cx="89810" cy="632716"/>
              </a:xfrm>
              <a:custGeom>
                <a:avLst/>
                <a:gdLst/>
                <a:ahLst/>
                <a:cxnLst/>
                <a:rect l="l" t="t" r="r" b="b"/>
                <a:pathLst>
                  <a:path w="1110" h="7820" extrusionOk="0">
                    <a:moveTo>
                      <a:pt x="1" y="1"/>
                    </a:moveTo>
                    <a:lnTo>
                      <a:pt x="1" y="3883"/>
                    </a:lnTo>
                    <a:lnTo>
                      <a:pt x="1" y="7820"/>
                    </a:lnTo>
                    <a:lnTo>
                      <a:pt x="1110" y="6711"/>
                    </a:lnTo>
                    <a:lnTo>
                      <a:pt x="1110" y="3883"/>
                    </a:lnTo>
                    <a:lnTo>
                      <a:pt x="1110" y="1110"/>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8748664" y="3872823"/>
                <a:ext cx="448808" cy="444196"/>
              </a:xfrm>
              <a:custGeom>
                <a:avLst/>
                <a:gdLst/>
                <a:ahLst/>
                <a:cxnLst/>
                <a:rect l="l" t="t" r="r" b="b"/>
                <a:pathLst>
                  <a:path w="5547" h="5490" extrusionOk="0">
                    <a:moveTo>
                      <a:pt x="1" y="0"/>
                    </a:moveTo>
                    <a:lnTo>
                      <a:pt x="1" y="1553"/>
                    </a:lnTo>
                    <a:lnTo>
                      <a:pt x="1997" y="3549"/>
                    </a:lnTo>
                    <a:lnTo>
                      <a:pt x="3938" y="5490"/>
                    </a:lnTo>
                    <a:lnTo>
                      <a:pt x="5546" y="5490"/>
                    </a:lnTo>
                    <a:lnTo>
                      <a:pt x="2774" y="2717"/>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9820965" y="4940593"/>
                <a:ext cx="215463" cy="184718"/>
              </a:xfrm>
              <a:custGeom>
                <a:avLst/>
                <a:gdLst/>
                <a:ahLst/>
                <a:cxnLst/>
                <a:rect l="l" t="t" r="r" b="b"/>
                <a:pathLst>
                  <a:path w="2663" h="2283" extrusionOk="0">
                    <a:moveTo>
                      <a:pt x="1170" y="619"/>
                    </a:moveTo>
                    <a:cubicBezTo>
                      <a:pt x="1306" y="619"/>
                      <a:pt x="1445" y="668"/>
                      <a:pt x="1553" y="777"/>
                    </a:cubicBezTo>
                    <a:cubicBezTo>
                      <a:pt x="1886" y="1110"/>
                      <a:pt x="1609" y="1720"/>
                      <a:pt x="1165" y="1720"/>
                    </a:cubicBezTo>
                    <a:cubicBezTo>
                      <a:pt x="833" y="1664"/>
                      <a:pt x="611" y="1442"/>
                      <a:pt x="611" y="1165"/>
                    </a:cubicBezTo>
                    <a:cubicBezTo>
                      <a:pt x="611" y="829"/>
                      <a:pt x="887" y="619"/>
                      <a:pt x="1170" y="619"/>
                    </a:cubicBezTo>
                    <a:close/>
                    <a:moveTo>
                      <a:pt x="1165" y="1"/>
                    </a:moveTo>
                    <a:cubicBezTo>
                      <a:pt x="500" y="1"/>
                      <a:pt x="1" y="500"/>
                      <a:pt x="1" y="1165"/>
                    </a:cubicBezTo>
                    <a:cubicBezTo>
                      <a:pt x="1" y="1837"/>
                      <a:pt x="553" y="2282"/>
                      <a:pt x="1134" y="2282"/>
                    </a:cubicBezTo>
                    <a:cubicBezTo>
                      <a:pt x="1417" y="2282"/>
                      <a:pt x="1706" y="2177"/>
                      <a:pt x="1942" y="1941"/>
                    </a:cubicBezTo>
                    <a:cubicBezTo>
                      <a:pt x="2662" y="1221"/>
                      <a:pt x="2163" y="1"/>
                      <a:pt x="1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63238" y="409147"/>
                <a:ext cx="184070" cy="184070"/>
              </a:xfrm>
              <a:custGeom>
                <a:avLst/>
                <a:gdLst/>
                <a:ahLst/>
                <a:cxnLst/>
                <a:rect l="l" t="t" r="r" b="b"/>
                <a:pathLst>
                  <a:path w="2275" h="2275" extrusionOk="0">
                    <a:moveTo>
                      <a:pt x="1110" y="611"/>
                    </a:moveTo>
                    <a:cubicBezTo>
                      <a:pt x="1443" y="611"/>
                      <a:pt x="1664" y="833"/>
                      <a:pt x="1664" y="1165"/>
                    </a:cubicBezTo>
                    <a:cubicBezTo>
                      <a:pt x="1664" y="1443"/>
                      <a:pt x="1443" y="1664"/>
                      <a:pt x="1110" y="1664"/>
                    </a:cubicBezTo>
                    <a:cubicBezTo>
                      <a:pt x="833" y="1664"/>
                      <a:pt x="611" y="1443"/>
                      <a:pt x="611" y="1165"/>
                    </a:cubicBezTo>
                    <a:cubicBezTo>
                      <a:pt x="611" y="833"/>
                      <a:pt x="833" y="611"/>
                      <a:pt x="1110" y="611"/>
                    </a:cubicBezTo>
                    <a:close/>
                    <a:moveTo>
                      <a:pt x="1110" y="1"/>
                    </a:moveTo>
                    <a:cubicBezTo>
                      <a:pt x="500" y="1"/>
                      <a:pt x="1" y="500"/>
                      <a:pt x="1" y="1165"/>
                    </a:cubicBezTo>
                    <a:cubicBezTo>
                      <a:pt x="1" y="1775"/>
                      <a:pt x="500" y="2274"/>
                      <a:pt x="1110" y="2274"/>
                    </a:cubicBezTo>
                    <a:cubicBezTo>
                      <a:pt x="1775" y="2274"/>
                      <a:pt x="2274" y="1775"/>
                      <a:pt x="2274" y="1165"/>
                    </a:cubicBezTo>
                    <a:cubicBezTo>
                      <a:pt x="2274" y="500"/>
                      <a:pt x="1775" y="1"/>
                      <a:pt x="11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30555" y="570724"/>
                <a:ext cx="4262258" cy="4432735"/>
              </a:xfrm>
              <a:custGeom>
                <a:avLst/>
                <a:gdLst/>
                <a:ahLst/>
                <a:cxnLst/>
                <a:rect l="l" t="t" r="r" b="b"/>
                <a:pathLst>
                  <a:path w="52679" h="54786" extrusionOk="0">
                    <a:moveTo>
                      <a:pt x="1" y="0"/>
                    </a:moveTo>
                    <a:lnTo>
                      <a:pt x="1" y="15027"/>
                    </a:lnTo>
                    <a:lnTo>
                      <a:pt x="22902" y="37929"/>
                    </a:lnTo>
                    <a:lnTo>
                      <a:pt x="22957" y="38040"/>
                    </a:lnTo>
                    <a:lnTo>
                      <a:pt x="35489" y="38040"/>
                    </a:lnTo>
                    <a:lnTo>
                      <a:pt x="52235" y="54786"/>
                    </a:lnTo>
                    <a:lnTo>
                      <a:pt x="52679" y="54398"/>
                    </a:lnTo>
                    <a:lnTo>
                      <a:pt x="35822" y="37541"/>
                    </a:lnTo>
                    <a:lnTo>
                      <a:pt x="35711" y="37430"/>
                    </a:lnTo>
                    <a:lnTo>
                      <a:pt x="23235" y="37430"/>
                    </a:lnTo>
                    <a:lnTo>
                      <a:pt x="611" y="14806"/>
                    </a:lnTo>
                    <a:lnTo>
                      <a:pt x="6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6043358" y="2181400"/>
                <a:ext cx="1135167" cy="1130636"/>
              </a:xfrm>
              <a:custGeom>
                <a:avLst/>
                <a:gdLst/>
                <a:ahLst/>
                <a:cxnLst/>
                <a:rect l="l" t="t" r="r" b="b"/>
                <a:pathLst>
                  <a:path w="14030" h="13974" extrusionOk="0">
                    <a:moveTo>
                      <a:pt x="0" y="0"/>
                    </a:moveTo>
                    <a:lnTo>
                      <a:pt x="0" y="6211"/>
                    </a:lnTo>
                    <a:lnTo>
                      <a:pt x="7708" y="13974"/>
                    </a:lnTo>
                    <a:lnTo>
                      <a:pt x="14029" y="13974"/>
                    </a:lnTo>
                    <a:lnTo>
                      <a:pt x="14029" y="13697"/>
                    </a:lnTo>
                    <a:lnTo>
                      <a:pt x="7819" y="13697"/>
                    </a:lnTo>
                    <a:lnTo>
                      <a:pt x="222" y="6155"/>
                    </a:lnTo>
                    <a:lnTo>
                      <a:pt x="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9"/>
            <p:cNvGrpSpPr/>
            <p:nvPr/>
          </p:nvGrpSpPr>
          <p:grpSpPr>
            <a:xfrm>
              <a:off x="7031838" y="1257845"/>
              <a:ext cx="287456" cy="287456"/>
              <a:chOff x="9708823" y="3047299"/>
              <a:chExt cx="188520" cy="188520"/>
            </a:xfrm>
          </p:grpSpPr>
          <p:sp>
            <p:nvSpPr>
              <p:cNvPr id="280" name="Google Shape;280;p9"/>
              <p:cNvSpPr/>
              <p:nvPr/>
            </p:nvSpPr>
            <p:spPr>
              <a:xfrm>
                <a:off x="9789572" y="3047299"/>
                <a:ext cx="31474" cy="188520"/>
              </a:xfrm>
              <a:custGeom>
                <a:avLst/>
                <a:gdLst/>
                <a:ahLst/>
                <a:cxnLst/>
                <a:rect l="l" t="t" r="r" b="b"/>
                <a:pathLst>
                  <a:path w="389" h="2330" extrusionOk="0">
                    <a:moveTo>
                      <a:pt x="1" y="0"/>
                    </a:moveTo>
                    <a:lnTo>
                      <a:pt x="1" y="2329"/>
                    </a:lnTo>
                    <a:lnTo>
                      <a:pt x="389" y="2329"/>
                    </a:lnTo>
                    <a:lnTo>
                      <a:pt x="3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9708823" y="3128047"/>
                <a:ext cx="188520" cy="27024"/>
              </a:xfrm>
              <a:custGeom>
                <a:avLst/>
                <a:gdLst/>
                <a:ahLst/>
                <a:cxnLst/>
                <a:rect l="l" t="t" r="r" b="b"/>
                <a:pathLst>
                  <a:path w="2330" h="334" extrusionOk="0">
                    <a:moveTo>
                      <a:pt x="1" y="0"/>
                    </a:moveTo>
                    <a:lnTo>
                      <a:pt x="1" y="333"/>
                    </a:lnTo>
                    <a:lnTo>
                      <a:pt x="2329" y="333"/>
                    </a:lnTo>
                    <a:lnTo>
                      <a:pt x="23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9"/>
            <p:cNvGrpSpPr/>
            <p:nvPr/>
          </p:nvGrpSpPr>
          <p:grpSpPr>
            <a:xfrm>
              <a:off x="8049231" y="4543486"/>
              <a:ext cx="744777" cy="130184"/>
              <a:chOff x="8829494" y="3047299"/>
              <a:chExt cx="744777" cy="130184"/>
            </a:xfrm>
          </p:grpSpPr>
          <p:sp>
            <p:nvSpPr>
              <p:cNvPr id="283" name="Google Shape;283;p9"/>
              <p:cNvSpPr/>
              <p:nvPr/>
            </p:nvSpPr>
            <p:spPr>
              <a:xfrm>
                <a:off x="9390281"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9"/>
              <p:cNvSpPr/>
              <p:nvPr/>
            </p:nvSpPr>
            <p:spPr>
              <a:xfrm>
                <a:off x="9246746"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9"/>
              <p:cNvSpPr/>
              <p:nvPr/>
            </p:nvSpPr>
            <p:spPr>
              <a:xfrm>
                <a:off x="9107662"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a:off x="8968578"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a:off x="8829494" y="3047299"/>
                <a:ext cx="183989" cy="130184"/>
              </a:xfrm>
              <a:custGeom>
                <a:avLst/>
                <a:gdLst/>
                <a:ahLst/>
                <a:cxnLst/>
                <a:rect l="l" t="t" r="r" b="b"/>
                <a:pathLst>
                  <a:path w="2274" h="1609" extrusionOk="0">
                    <a:moveTo>
                      <a:pt x="1331" y="0"/>
                    </a:moveTo>
                    <a:lnTo>
                      <a:pt x="0" y="1608"/>
                    </a:lnTo>
                    <a:lnTo>
                      <a:pt x="943" y="1608"/>
                    </a:lnTo>
                    <a:lnTo>
                      <a:pt x="22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9"/>
            <p:cNvGrpSpPr/>
            <p:nvPr/>
          </p:nvGrpSpPr>
          <p:grpSpPr>
            <a:xfrm>
              <a:off x="5025311" y="4581842"/>
              <a:ext cx="653177" cy="53475"/>
              <a:chOff x="8407710" y="3361310"/>
              <a:chExt cx="713464" cy="58417"/>
            </a:xfrm>
          </p:grpSpPr>
          <p:sp>
            <p:nvSpPr>
              <p:cNvPr id="289" name="Google Shape;289;p9"/>
              <p:cNvSpPr/>
              <p:nvPr/>
            </p:nvSpPr>
            <p:spPr>
              <a:xfrm>
                <a:off x="8766626" y="3361310"/>
                <a:ext cx="354548" cy="58417"/>
              </a:xfrm>
              <a:custGeom>
                <a:avLst/>
                <a:gdLst/>
                <a:ahLst/>
                <a:cxnLst/>
                <a:rect l="l" t="t" r="r" b="b"/>
                <a:pathLst>
                  <a:path w="4382" h="722" extrusionOk="0">
                    <a:moveTo>
                      <a:pt x="1" y="1"/>
                    </a:moveTo>
                    <a:lnTo>
                      <a:pt x="1" y="722"/>
                    </a:lnTo>
                    <a:lnTo>
                      <a:pt x="4381" y="722"/>
                    </a:lnTo>
                    <a:lnTo>
                      <a:pt x="4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
              <p:cNvSpPr/>
              <p:nvPr/>
            </p:nvSpPr>
            <p:spPr>
              <a:xfrm>
                <a:off x="8519851" y="3361310"/>
                <a:ext cx="175089" cy="58417"/>
              </a:xfrm>
              <a:custGeom>
                <a:avLst/>
                <a:gdLst/>
                <a:ahLst/>
                <a:cxnLst/>
                <a:rect l="l" t="t" r="r" b="b"/>
                <a:pathLst>
                  <a:path w="2164" h="722" extrusionOk="0">
                    <a:moveTo>
                      <a:pt x="1" y="1"/>
                    </a:moveTo>
                    <a:lnTo>
                      <a:pt x="1" y="722"/>
                    </a:lnTo>
                    <a:lnTo>
                      <a:pt x="2164" y="722"/>
                    </a:lnTo>
                    <a:lnTo>
                      <a:pt x="2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8407710" y="3361310"/>
                <a:ext cx="58417" cy="58417"/>
              </a:xfrm>
              <a:custGeom>
                <a:avLst/>
                <a:gdLst/>
                <a:ahLst/>
                <a:cxnLst/>
                <a:rect l="l" t="t" r="r" b="b"/>
                <a:pathLst>
                  <a:path w="722" h="722" extrusionOk="0">
                    <a:moveTo>
                      <a:pt x="1" y="1"/>
                    </a:moveTo>
                    <a:lnTo>
                      <a:pt x="1" y="722"/>
                    </a:lnTo>
                    <a:lnTo>
                      <a:pt x="722" y="722"/>
                    </a:lnTo>
                    <a:lnTo>
                      <a:pt x="7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9"/>
            <p:cNvGrpSpPr/>
            <p:nvPr/>
          </p:nvGrpSpPr>
          <p:grpSpPr>
            <a:xfrm>
              <a:off x="7515400" y="2572981"/>
              <a:ext cx="2523342" cy="810715"/>
              <a:chOff x="7683442" y="2402007"/>
              <a:chExt cx="2595230" cy="833811"/>
            </a:xfrm>
          </p:grpSpPr>
          <p:sp>
            <p:nvSpPr>
              <p:cNvPr id="293" name="Google Shape;293;p9"/>
              <p:cNvSpPr/>
              <p:nvPr/>
            </p:nvSpPr>
            <p:spPr>
              <a:xfrm>
                <a:off x="7810998" y="2504392"/>
                <a:ext cx="2467674" cy="731426"/>
              </a:xfrm>
              <a:custGeom>
                <a:avLst/>
                <a:gdLst/>
                <a:ahLst/>
                <a:cxnLst/>
                <a:rect l="l" t="t" r="r" b="b"/>
                <a:pathLst>
                  <a:path w="30499" h="9040" extrusionOk="0">
                    <a:moveTo>
                      <a:pt x="278" y="1"/>
                    </a:moveTo>
                    <a:lnTo>
                      <a:pt x="1" y="278"/>
                    </a:lnTo>
                    <a:lnTo>
                      <a:pt x="3383" y="3660"/>
                    </a:lnTo>
                    <a:lnTo>
                      <a:pt x="24898" y="3660"/>
                    </a:lnTo>
                    <a:lnTo>
                      <a:pt x="30222" y="9039"/>
                    </a:lnTo>
                    <a:lnTo>
                      <a:pt x="30499" y="8762"/>
                    </a:lnTo>
                    <a:lnTo>
                      <a:pt x="25065" y="3272"/>
                    </a:lnTo>
                    <a:lnTo>
                      <a:pt x="3550" y="3272"/>
                    </a:lnTo>
                    <a:lnTo>
                      <a:pt x="2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9"/>
              <p:cNvSpPr/>
              <p:nvPr/>
            </p:nvSpPr>
            <p:spPr>
              <a:xfrm>
                <a:off x="7683442" y="2402007"/>
                <a:ext cx="163408" cy="140091"/>
              </a:xfrm>
              <a:custGeom>
                <a:avLst/>
                <a:gdLst/>
                <a:ahLst/>
                <a:cxnLst/>
                <a:rect l="l" t="t" r="r" b="b"/>
                <a:pathLst>
                  <a:path w="2663" h="2283" extrusionOk="0">
                    <a:moveTo>
                      <a:pt x="1498" y="563"/>
                    </a:moveTo>
                    <a:cubicBezTo>
                      <a:pt x="1830" y="563"/>
                      <a:pt x="2052" y="840"/>
                      <a:pt x="2052" y="1118"/>
                    </a:cubicBezTo>
                    <a:cubicBezTo>
                      <a:pt x="2052" y="1454"/>
                      <a:pt x="1776" y="1664"/>
                      <a:pt x="1494" y="1664"/>
                    </a:cubicBezTo>
                    <a:cubicBezTo>
                      <a:pt x="1357" y="1664"/>
                      <a:pt x="1218" y="1615"/>
                      <a:pt x="1110" y="1506"/>
                    </a:cubicBezTo>
                    <a:cubicBezTo>
                      <a:pt x="777" y="1173"/>
                      <a:pt x="999" y="563"/>
                      <a:pt x="1498" y="563"/>
                    </a:cubicBezTo>
                    <a:close/>
                    <a:moveTo>
                      <a:pt x="1529" y="0"/>
                    </a:moveTo>
                    <a:cubicBezTo>
                      <a:pt x="1246" y="0"/>
                      <a:pt x="957" y="106"/>
                      <a:pt x="721" y="341"/>
                    </a:cubicBezTo>
                    <a:cubicBezTo>
                      <a:pt x="1" y="1007"/>
                      <a:pt x="500" y="2282"/>
                      <a:pt x="1498" y="2282"/>
                    </a:cubicBezTo>
                    <a:cubicBezTo>
                      <a:pt x="2108" y="2282"/>
                      <a:pt x="2662" y="1728"/>
                      <a:pt x="2662" y="1118"/>
                    </a:cubicBezTo>
                    <a:cubicBezTo>
                      <a:pt x="2662" y="446"/>
                      <a:pt x="2110" y="0"/>
                      <a:pt x="15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5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27_1">
    <p:spTree>
      <p:nvGrpSpPr>
        <p:cNvPr id="1" name="Shape 356"/>
        <p:cNvGrpSpPr/>
        <p:nvPr/>
      </p:nvGrpSpPr>
      <p:grpSpPr>
        <a:xfrm>
          <a:off x="0" y="0"/>
          <a:ext cx="0" cy="0"/>
          <a:chOff x="0" y="0"/>
          <a:chExt cx="0" cy="0"/>
        </a:xfrm>
      </p:grpSpPr>
      <p:sp>
        <p:nvSpPr>
          <p:cNvPr id="357" name="Google Shape;357;p13"/>
          <p:cNvSpPr txBox="1">
            <a:spLocks noGrp="1"/>
          </p:cNvSpPr>
          <p:nvPr>
            <p:ph type="title" hasCustomPrompt="1"/>
          </p:nvPr>
        </p:nvSpPr>
        <p:spPr>
          <a:xfrm>
            <a:off x="210087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58" name="Google Shape;358;p13"/>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59" name="Google Shape;359;p13"/>
          <p:cNvSpPr txBox="1">
            <a:spLocks noGrp="1"/>
          </p:cNvSpPr>
          <p:nvPr>
            <p:ph type="subTitle" idx="2"/>
          </p:nvPr>
        </p:nvSpPr>
        <p:spPr>
          <a:xfrm>
            <a:off x="123402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0" name="Google Shape;360;p13"/>
          <p:cNvSpPr txBox="1">
            <a:spLocks noGrp="1"/>
          </p:cNvSpPr>
          <p:nvPr>
            <p:ph type="title" idx="3" hasCustomPrompt="1"/>
          </p:nvPr>
        </p:nvSpPr>
        <p:spPr>
          <a:xfrm>
            <a:off x="5958325" y="1278011"/>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1" name="Google Shape;361;p13"/>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2" name="Google Shape;362;p13"/>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13"/>
          <p:cNvSpPr txBox="1">
            <a:spLocks noGrp="1"/>
          </p:cNvSpPr>
          <p:nvPr>
            <p:ph type="title" idx="6" hasCustomPrompt="1"/>
          </p:nvPr>
        </p:nvSpPr>
        <p:spPr>
          <a:xfrm>
            <a:off x="210087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4" name="Google Shape;364;p13"/>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5" name="Google Shape;365;p13"/>
          <p:cNvSpPr txBox="1">
            <a:spLocks noGrp="1"/>
          </p:cNvSpPr>
          <p:nvPr>
            <p:ph type="subTitle" idx="8"/>
          </p:nvPr>
        </p:nvSpPr>
        <p:spPr>
          <a:xfrm>
            <a:off x="123402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6" name="Google Shape;36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redoka One"/>
              <a:buNone/>
              <a:defRPr/>
            </a:lvl1pPr>
            <a:lvl2pPr lvl="1"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000"/>
              <a:buFont typeface="Fredoka One"/>
              <a:buNone/>
              <a:defRPr sz="3000">
                <a:solidFill>
                  <a:schemeClr val="dk1"/>
                </a:solidFill>
                <a:latin typeface="Fredoka One"/>
                <a:ea typeface="Fredoka One"/>
                <a:cs typeface="Fredoka One"/>
                <a:sym typeface="Fredoka One"/>
              </a:defRPr>
            </a:lvl9pPr>
          </a:lstStyle>
          <a:p>
            <a:endParaRPr/>
          </a:p>
        </p:txBody>
      </p:sp>
      <p:sp>
        <p:nvSpPr>
          <p:cNvPr id="367" name="Google Shape;367;p13"/>
          <p:cNvSpPr txBox="1">
            <a:spLocks noGrp="1"/>
          </p:cNvSpPr>
          <p:nvPr>
            <p:ph type="title" idx="13" hasCustomPrompt="1"/>
          </p:nvPr>
        </p:nvSpPr>
        <p:spPr>
          <a:xfrm>
            <a:off x="5958325" y="3002952"/>
            <a:ext cx="10848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68" name="Google Shape;368;p13"/>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200" b="1">
                <a:solidFill>
                  <a:schemeClr val="dk2"/>
                </a:solidFill>
                <a:latin typeface="Orbitron"/>
                <a:ea typeface="Orbitron"/>
                <a:cs typeface="Orbitron"/>
                <a:sym typeface="Orbitron"/>
              </a:defRPr>
            </a:lvl1pPr>
            <a:lvl2pPr lvl="1" rtl="0">
              <a:lnSpc>
                <a:spcPct val="100000"/>
              </a:lnSpc>
              <a:spcBef>
                <a:spcPts val="0"/>
              </a:spcBef>
              <a:spcAft>
                <a:spcPts val="0"/>
              </a:spcAft>
              <a:buNone/>
              <a:defRPr sz="2200" b="1">
                <a:solidFill>
                  <a:schemeClr val="dk2"/>
                </a:solidFill>
                <a:latin typeface="Orbitron"/>
                <a:ea typeface="Orbitron"/>
                <a:cs typeface="Orbitron"/>
                <a:sym typeface="Orbitron"/>
              </a:defRPr>
            </a:lvl2pPr>
            <a:lvl3pPr lvl="2" rtl="0">
              <a:lnSpc>
                <a:spcPct val="100000"/>
              </a:lnSpc>
              <a:spcBef>
                <a:spcPts val="0"/>
              </a:spcBef>
              <a:spcAft>
                <a:spcPts val="0"/>
              </a:spcAft>
              <a:buNone/>
              <a:defRPr sz="2200" b="1">
                <a:solidFill>
                  <a:schemeClr val="dk2"/>
                </a:solidFill>
                <a:latin typeface="Orbitron"/>
                <a:ea typeface="Orbitron"/>
                <a:cs typeface="Orbitron"/>
                <a:sym typeface="Orbitron"/>
              </a:defRPr>
            </a:lvl3pPr>
            <a:lvl4pPr lvl="3" rtl="0">
              <a:lnSpc>
                <a:spcPct val="100000"/>
              </a:lnSpc>
              <a:spcBef>
                <a:spcPts val="0"/>
              </a:spcBef>
              <a:spcAft>
                <a:spcPts val="0"/>
              </a:spcAft>
              <a:buNone/>
              <a:defRPr sz="2200" b="1">
                <a:solidFill>
                  <a:schemeClr val="dk2"/>
                </a:solidFill>
                <a:latin typeface="Orbitron"/>
                <a:ea typeface="Orbitron"/>
                <a:cs typeface="Orbitron"/>
                <a:sym typeface="Orbitron"/>
              </a:defRPr>
            </a:lvl4pPr>
            <a:lvl5pPr lvl="4" rtl="0">
              <a:lnSpc>
                <a:spcPct val="100000"/>
              </a:lnSpc>
              <a:spcBef>
                <a:spcPts val="0"/>
              </a:spcBef>
              <a:spcAft>
                <a:spcPts val="0"/>
              </a:spcAft>
              <a:buNone/>
              <a:defRPr sz="2200" b="1">
                <a:solidFill>
                  <a:schemeClr val="dk2"/>
                </a:solidFill>
                <a:latin typeface="Orbitron"/>
                <a:ea typeface="Orbitron"/>
                <a:cs typeface="Orbitron"/>
                <a:sym typeface="Orbitron"/>
              </a:defRPr>
            </a:lvl5pPr>
            <a:lvl6pPr lvl="5" rtl="0">
              <a:lnSpc>
                <a:spcPct val="100000"/>
              </a:lnSpc>
              <a:spcBef>
                <a:spcPts val="0"/>
              </a:spcBef>
              <a:spcAft>
                <a:spcPts val="0"/>
              </a:spcAft>
              <a:buNone/>
              <a:defRPr sz="2200" b="1">
                <a:solidFill>
                  <a:schemeClr val="dk2"/>
                </a:solidFill>
                <a:latin typeface="Orbitron"/>
                <a:ea typeface="Orbitron"/>
                <a:cs typeface="Orbitron"/>
                <a:sym typeface="Orbitron"/>
              </a:defRPr>
            </a:lvl6pPr>
            <a:lvl7pPr lvl="6" rtl="0">
              <a:lnSpc>
                <a:spcPct val="100000"/>
              </a:lnSpc>
              <a:spcBef>
                <a:spcPts val="0"/>
              </a:spcBef>
              <a:spcAft>
                <a:spcPts val="0"/>
              </a:spcAft>
              <a:buNone/>
              <a:defRPr sz="2200" b="1">
                <a:solidFill>
                  <a:schemeClr val="dk2"/>
                </a:solidFill>
                <a:latin typeface="Orbitron"/>
                <a:ea typeface="Orbitron"/>
                <a:cs typeface="Orbitron"/>
                <a:sym typeface="Orbitron"/>
              </a:defRPr>
            </a:lvl7pPr>
            <a:lvl8pPr lvl="7" rtl="0">
              <a:lnSpc>
                <a:spcPct val="100000"/>
              </a:lnSpc>
              <a:spcBef>
                <a:spcPts val="0"/>
              </a:spcBef>
              <a:spcAft>
                <a:spcPts val="0"/>
              </a:spcAft>
              <a:buNone/>
              <a:defRPr sz="2200" b="1">
                <a:solidFill>
                  <a:schemeClr val="dk2"/>
                </a:solidFill>
                <a:latin typeface="Orbitron"/>
                <a:ea typeface="Orbitron"/>
                <a:cs typeface="Orbitron"/>
                <a:sym typeface="Orbitron"/>
              </a:defRPr>
            </a:lvl8pPr>
            <a:lvl9pPr lvl="8" rtl="0">
              <a:lnSpc>
                <a:spcPct val="100000"/>
              </a:lnSpc>
              <a:spcBef>
                <a:spcPts val="0"/>
              </a:spcBef>
              <a:spcAft>
                <a:spcPts val="0"/>
              </a:spcAft>
              <a:buNone/>
              <a:defRPr sz="2200" b="1">
                <a:solidFill>
                  <a:schemeClr val="dk2"/>
                </a:solidFill>
                <a:latin typeface="Orbitron"/>
                <a:ea typeface="Orbitron"/>
                <a:cs typeface="Orbitron"/>
                <a:sym typeface="Orbitron"/>
              </a:defRPr>
            </a:lvl9pPr>
          </a:lstStyle>
          <a:p>
            <a:endParaRPr/>
          </a:p>
        </p:txBody>
      </p:sp>
      <p:sp>
        <p:nvSpPr>
          <p:cNvPr id="369" name="Google Shape;369;p13"/>
          <p:cNvSpPr txBox="1">
            <a:spLocks noGrp="1"/>
          </p:cNvSpPr>
          <p:nvPr>
            <p:ph type="subTitle" idx="15"/>
          </p:nvPr>
        </p:nvSpPr>
        <p:spPr>
          <a:xfrm>
            <a:off x="5091475" y="3974562"/>
            <a:ext cx="2818500" cy="59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370" name="Google Shape;370;p13"/>
          <p:cNvGrpSpPr/>
          <p:nvPr/>
        </p:nvGrpSpPr>
        <p:grpSpPr>
          <a:xfrm>
            <a:off x="-3389800" y="-360873"/>
            <a:ext cx="6322114" cy="7255046"/>
            <a:chOff x="-3389800" y="-360873"/>
            <a:chExt cx="6322114" cy="7255046"/>
          </a:xfrm>
        </p:grpSpPr>
        <p:sp>
          <p:nvSpPr>
            <p:cNvPr id="371" name="Google Shape;371;p13"/>
            <p:cNvSpPr/>
            <p:nvPr/>
          </p:nvSpPr>
          <p:spPr>
            <a:xfrm>
              <a:off x="-3389800" y="-360873"/>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3"/>
            <p:cNvGrpSpPr/>
            <p:nvPr/>
          </p:nvGrpSpPr>
          <p:grpSpPr>
            <a:xfrm>
              <a:off x="-1419600" y="387590"/>
              <a:ext cx="2381713" cy="3328977"/>
              <a:chOff x="7655072" y="-407632"/>
              <a:chExt cx="2008529" cy="2807368"/>
            </a:xfrm>
          </p:grpSpPr>
          <p:sp>
            <p:nvSpPr>
              <p:cNvPr id="373" name="Google Shape;373;p13"/>
              <p:cNvSpPr/>
              <p:nvPr/>
            </p:nvSpPr>
            <p:spPr>
              <a:xfrm>
                <a:off x="7685059" y="-336851"/>
                <a:ext cx="1930325" cy="2689498"/>
              </a:xfrm>
              <a:custGeom>
                <a:avLst/>
                <a:gdLst/>
                <a:ahLst/>
                <a:cxnLst/>
                <a:rect l="l" t="t" r="r" b="b"/>
                <a:pathLst>
                  <a:path w="32508" h="45293" extrusionOk="0">
                    <a:moveTo>
                      <a:pt x="0" y="1"/>
                    </a:moveTo>
                    <a:lnTo>
                      <a:pt x="0" y="8351"/>
                    </a:lnTo>
                    <a:lnTo>
                      <a:pt x="15447" y="8351"/>
                    </a:lnTo>
                    <a:lnTo>
                      <a:pt x="24998" y="17901"/>
                    </a:lnTo>
                    <a:lnTo>
                      <a:pt x="24998" y="38040"/>
                    </a:lnTo>
                    <a:lnTo>
                      <a:pt x="32251" y="45293"/>
                    </a:lnTo>
                    <a:lnTo>
                      <a:pt x="32507" y="45037"/>
                    </a:lnTo>
                    <a:lnTo>
                      <a:pt x="25358" y="37888"/>
                    </a:lnTo>
                    <a:lnTo>
                      <a:pt x="25358" y="17749"/>
                    </a:lnTo>
                    <a:lnTo>
                      <a:pt x="15651" y="8043"/>
                    </a:lnTo>
                    <a:lnTo>
                      <a:pt x="15595" y="7986"/>
                    </a:lnTo>
                    <a:lnTo>
                      <a:pt x="365" y="7986"/>
                    </a:lnTo>
                    <a:lnTo>
                      <a:pt x="3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8734422" y="271200"/>
                <a:ext cx="332350" cy="332528"/>
              </a:xfrm>
              <a:custGeom>
                <a:avLst/>
                <a:gdLst/>
                <a:ahLst/>
                <a:cxnLst/>
                <a:rect l="l" t="t" r="r" b="b"/>
                <a:pathLst>
                  <a:path w="5597" h="5600" extrusionOk="0">
                    <a:moveTo>
                      <a:pt x="1" y="0"/>
                    </a:moveTo>
                    <a:lnTo>
                      <a:pt x="1" y="1597"/>
                    </a:lnTo>
                    <a:lnTo>
                      <a:pt x="2002" y="3599"/>
                    </a:lnTo>
                    <a:lnTo>
                      <a:pt x="4004" y="5600"/>
                    </a:lnTo>
                    <a:lnTo>
                      <a:pt x="5597" y="5600"/>
                    </a:lnTo>
                    <a:lnTo>
                      <a:pt x="2799" y="280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3"/>
              <p:cNvSpPr/>
              <p:nvPr/>
            </p:nvSpPr>
            <p:spPr>
              <a:xfrm>
                <a:off x="7655072" y="-407632"/>
                <a:ext cx="81588" cy="81529"/>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3"/>
              <p:cNvSpPr/>
              <p:nvPr/>
            </p:nvSpPr>
            <p:spPr>
              <a:xfrm>
                <a:off x="9568236" y="2317969"/>
                <a:ext cx="95364" cy="81766"/>
              </a:xfrm>
              <a:custGeom>
                <a:avLst/>
                <a:gdLst/>
                <a:ahLst/>
                <a:cxnLst/>
                <a:rect l="l" t="t" r="r" b="b"/>
                <a:pathLst>
                  <a:path w="1606" h="1377" extrusionOk="0">
                    <a:moveTo>
                      <a:pt x="917" y="364"/>
                    </a:moveTo>
                    <a:cubicBezTo>
                      <a:pt x="1097" y="364"/>
                      <a:pt x="1242" y="512"/>
                      <a:pt x="1242" y="688"/>
                    </a:cubicBezTo>
                    <a:cubicBezTo>
                      <a:pt x="1242" y="883"/>
                      <a:pt x="1082" y="1012"/>
                      <a:pt x="916" y="1012"/>
                    </a:cubicBezTo>
                    <a:cubicBezTo>
                      <a:pt x="837" y="1012"/>
                      <a:pt x="755" y="982"/>
                      <a:pt x="689" y="916"/>
                    </a:cubicBezTo>
                    <a:cubicBezTo>
                      <a:pt x="485" y="712"/>
                      <a:pt x="629" y="364"/>
                      <a:pt x="917" y="364"/>
                    </a:cubicBezTo>
                    <a:close/>
                    <a:moveTo>
                      <a:pt x="915" y="1"/>
                    </a:moveTo>
                    <a:cubicBezTo>
                      <a:pt x="746" y="1"/>
                      <a:pt x="573" y="63"/>
                      <a:pt x="433" y="203"/>
                    </a:cubicBezTo>
                    <a:cubicBezTo>
                      <a:pt x="1" y="636"/>
                      <a:pt x="309" y="1376"/>
                      <a:pt x="917" y="1376"/>
                    </a:cubicBezTo>
                    <a:cubicBezTo>
                      <a:pt x="1298" y="1372"/>
                      <a:pt x="1606" y="1068"/>
                      <a:pt x="1606" y="688"/>
                    </a:cubicBezTo>
                    <a:cubicBezTo>
                      <a:pt x="1606" y="274"/>
                      <a:pt x="1267"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7692897" y="-144282"/>
                <a:ext cx="497783" cy="292387"/>
              </a:xfrm>
              <a:custGeom>
                <a:avLst/>
                <a:gdLst/>
                <a:ahLst/>
                <a:cxnLst/>
                <a:rect l="l" t="t" r="r" b="b"/>
                <a:pathLst>
                  <a:path w="8383" h="4924" extrusionOk="0">
                    <a:moveTo>
                      <a:pt x="100" y="0"/>
                    </a:moveTo>
                    <a:lnTo>
                      <a:pt x="0" y="104"/>
                    </a:lnTo>
                    <a:lnTo>
                      <a:pt x="2498" y="2598"/>
                    </a:lnTo>
                    <a:lnTo>
                      <a:pt x="5957" y="2598"/>
                    </a:lnTo>
                    <a:lnTo>
                      <a:pt x="8282" y="4924"/>
                    </a:lnTo>
                    <a:lnTo>
                      <a:pt x="8382" y="4820"/>
                    </a:lnTo>
                    <a:lnTo>
                      <a:pt x="6017" y="2454"/>
                    </a:lnTo>
                    <a:lnTo>
                      <a:pt x="2558" y="2454"/>
                    </a:lnTo>
                    <a:lnTo>
                      <a:pt x="1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13"/>
            <p:cNvGrpSpPr/>
            <p:nvPr/>
          </p:nvGrpSpPr>
          <p:grpSpPr>
            <a:xfrm>
              <a:off x="-201897" y="42827"/>
              <a:ext cx="1029648" cy="1806572"/>
              <a:chOff x="455034" y="-121633"/>
              <a:chExt cx="629947" cy="1105275"/>
            </a:xfrm>
          </p:grpSpPr>
          <p:sp>
            <p:nvSpPr>
              <p:cNvPr id="379" name="Google Shape;379;p13"/>
              <p:cNvSpPr/>
              <p:nvPr/>
            </p:nvSpPr>
            <p:spPr>
              <a:xfrm>
                <a:off x="1007193" y="917077"/>
                <a:ext cx="77788" cy="66565"/>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455034" y="-121633"/>
                <a:ext cx="592137" cy="1045622"/>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13"/>
            <p:cNvGrpSpPr/>
            <p:nvPr/>
          </p:nvGrpSpPr>
          <p:grpSpPr>
            <a:xfrm>
              <a:off x="889287" y="4589548"/>
              <a:ext cx="471865" cy="38050"/>
              <a:chOff x="6298452" y="2390050"/>
              <a:chExt cx="140725" cy="11350"/>
            </a:xfrm>
          </p:grpSpPr>
          <p:sp>
            <p:nvSpPr>
              <p:cNvPr id="382" name="Google Shape;382;p13"/>
              <p:cNvSpPr/>
              <p:nvPr/>
            </p:nvSpPr>
            <p:spPr>
              <a:xfrm>
                <a:off x="6298452" y="2390050"/>
                <a:ext cx="70375" cy="11350"/>
              </a:xfrm>
              <a:custGeom>
                <a:avLst/>
                <a:gdLst/>
                <a:ahLst/>
                <a:cxnLst/>
                <a:rect l="l" t="t" r="r" b="b"/>
                <a:pathLst>
                  <a:path w="2815" h="454" extrusionOk="0">
                    <a:moveTo>
                      <a:pt x="1" y="1"/>
                    </a:moveTo>
                    <a:lnTo>
                      <a:pt x="1" y="453"/>
                    </a:lnTo>
                    <a:lnTo>
                      <a:pt x="2815" y="453"/>
                    </a:lnTo>
                    <a:lnTo>
                      <a:pt x="28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6382427" y="2390050"/>
                <a:ext cx="35150" cy="11350"/>
              </a:xfrm>
              <a:custGeom>
                <a:avLst/>
                <a:gdLst/>
                <a:ahLst/>
                <a:cxnLst/>
                <a:rect l="l" t="t" r="r" b="b"/>
                <a:pathLst>
                  <a:path w="1406" h="454" extrusionOk="0">
                    <a:moveTo>
                      <a:pt x="0" y="1"/>
                    </a:moveTo>
                    <a:lnTo>
                      <a:pt x="0" y="453"/>
                    </a:lnTo>
                    <a:lnTo>
                      <a:pt x="1405" y="453"/>
                    </a:lnTo>
                    <a:lnTo>
                      <a:pt x="14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427952" y="2390050"/>
                <a:ext cx="11225" cy="11350"/>
              </a:xfrm>
              <a:custGeom>
                <a:avLst/>
                <a:gdLst/>
                <a:ahLst/>
                <a:cxnLst/>
                <a:rect l="l" t="t" r="r" b="b"/>
                <a:pathLst>
                  <a:path w="449" h="454" extrusionOk="0">
                    <a:moveTo>
                      <a:pt x="1" y="1"/>
                    </a:moveTo>
                    <a:lnTo>
                      <a:pt x="1" y="453"/>
                    </a:lnTo>
                    <a:lnTo>
                      <a:pt x="449" y="453"/>
                    </a:lnTo>
                    <a:lnTo>
                      <a:pt x="44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 name="Google Shape;385;p13"/>
          <p:cNvGrpSpPr/>
          <p:nvPr/>
        </p:nvGrpSpPr>
        <p:grpSpPr>
          <a:xfrm>
            <a:off x="6133478" y="-1088649"/>
            <a:ext cx="7166740" cy="6435526"/>
            <a:chOff x="6133478" y="-1088649"/>
            <a:chExt cx="7166740" cy="6435526"/>
          </a:xfrm>
        </p:grpSpPr>
        <p:sp>
          <p:nvSpPr>
            <p:cNvPr id="386" name="Google Shape;386;p13"/>
            <p:cNvSpPr/>
            <p:nvPr/>
          </p:nvSpPr>
          <p:spPr>
            <a:xfrm>
              <a:off x="6133478" y="-1088649"/>
              <a:ext cx="7166740" cy="6435526"/>
            </a:xfrm>
            <a:custGeom>
              <a:avLst/>
              <a:gdLst/>
              <a:ahLst/>
              <a:cxnLst/>
              <a:rect l="l" t="t" r="r" b="b"/>
              <a:pathLst>
                <a:path w="71519" h="64222" extrusionOk="0">
                  <a:moveTo>
                    <a:pt x="160" y="0"/>
                  </a:moveTo>
                  <a:lnTo>
                    <a:pt x="0" y="160"/>
                  </a:lnTo>
                  <a:lnTo>
                    <a:pt x="26919" y="27079"/>
                  </a:lnTo>
                  <a:lnTo>
                    <a:pt x="26919" y="27956"/>
                  </a:lnTo>
                  <a:lnTo>
                    <a:pt x="30762" y="31798"/>
                  </a:lnTo>
                  <a:lnTo>
                    <a:pt x="32743" y="31798"/>
                  </a:lnTo>
                  <a:lnTo>
                    <a:pt x="38031" y="37086"/>
                  </a:lnTo>
                  <a:lnTo>
                    <a:pt x="44224" y="37086"/>
                  </a:lnTo>
                  <a:lnTo>
                    <a:pt x="71359" y="64221"/>
                  </a:lnTo>
                  <a:lnTo>
                    <a:pt x="71519" y="64061"/>
                  </a:lnTo>
                  <a:lnTo>
                    <a:pt x="42046" y="34588"/>
                  </a:lnTo>
                  <a:lnTo>
                    <a:pt x="42046" y="33035"/>
                  </a:lnTo>
                  <a:lnTo>
                    <a:pt x="38359" y="29353"/>
                  </a:lnTo>
                  <a:lnTo>
                    <a:pt x="35465" y="29353"/>
                  </a:lnTo>
                  <a:lnTo>
                    <a:pt x="28949" y="22836"/>
                  </a:lnTo>
                  <a:lnTo>
                    <a:pt x="22993" y="22836"/>
                  </a:lnTo>
                  <a:lnTo>
                    <a:pt x="1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13"/>
            <p:cNvGrpSpPr/>
            <p:nvPr/>
          </p:nvGrpSpPr>
          <p:grpSpPr>
            <a:xfrm>
              <a:off x="8193009" y="539516"/>
              <a:ext cx="618213" cy="306426"/>
              <a:chOff x="5989375" y="1843575"/>
              <a:chExt cx="136525" cy="67675"/>
            </a:xfrm>
          </p:grpSpPr>
          <p:sp>
            <p:nvSpPr>
              <p:cNvPr id="388" name="Google Shape;388;p13"/>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3"/>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13"/>
            <p:cNvGrpSpPr/>
            <p:nvPr/>
          </p:nvGrpSpPr>
          <p:grpSpPr>
            <a:xfrm>
              <a:off x="8389396" y="1055350"/>
              <a:ext cx="1228886" cy="2188720"/>
              <a:chOff x="8389396" y="1055350"/>
              <a:chExt cx="1228886" cy="2188720"/>
            </a:xfrm>
          </p:grpSpPr>
          <p:sp>
            <p:nvSpPr>
              <p:cNvPr id="397" name="Google Shape;397;p13"/>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399"/>
        <p:cNvGrpSpPr/>
        <p:nvPr/>
      </p:nvGrpSpPr>
      <p:grpSpPr>
        <a:xfrm>
          <a:off x="0" y="0"/>
          <a:ext cx="0" cy="0"/>
          <a:chOff x="0" y="0"/>
          <a:chExt cx="0" cy="0"/>
        </a:xfrm>
      </p:grpSpPr>
      <p:sp>
        <p:nvSpPr>
          <p:cNvPr id="400" name="Google Shape;400;p14"/>
          <p:cNvSpPr txBox="1">
            <a:spLocks noGrp="1"/>
          </p:cNvSpPr>
          <p:nvPr>
            <p:ph type="title"/>
          </p:nvPr>
        </p:nvSpPr>
        <p:spPr>
          <a:xfrm>
            <a:off x="4587168" y="3394725"/>
            <a:ext cx="3621000" cy="402300"/>
          </a:xfrm>
          <a:prstGeom prst="rect">
            <a:avLst/>
          </a:prstGeom>
        </p:spPr>
        <p:txBody>
          <a:bodyPr spcFirstLastPara="1" wrap="square" lIns="91425" tIns="91425" rIns="91425" bIns="91425" anchor="ctr" anchorCtr="0">
            <a:noAutofit/>
          </a:bodyPr>
          <a:lstStyle>
            <a:lvl1pPr lvl="0" algn="l" rtl="0">
              <a:spcBef>
                <a:spcPts val="0"/>
              </a:spcBef>
              <a:spcAft>
                <a:spcPts val="0"/>
              </a:spcAft>
              <a:buNone/>
              <a:defRPr sz="2200"/>
            </a:lvl1pPr>
            <a:lvl2pPr lvl="1" algn="l" rtl="0">
              <a:spcBef>
                <a:spcPts val="0"/>
              </a:spcBef>
              <a:spcAft>
                <a:spcPts val="0"/>
              </a:spcAft>
              <a:buNone/>
              <a:defRPr sz="2200"/>
            </a:lvl2pPr>
            <a:lvl3pPr lvl="2" algn="l" rtl="0">
              <a:spcBef>
                <a:spcPts val="0"/>
              </a:spcBef>
              <a:spcAft>
                <a:spcPts val="0"/>
              </a:spcAft>
              <a:buNone/>
              <a:defRPr sz="2200"/>
            </a:lvl3pPr>
            <a:lvl4pPr lvl="3" algn="l" rtl="0">
              <a:spcBef>
                <a:spcPts val="0"/>
              </a:spcBef>
              <a:spcAft>
                <a:spcPts val="0"/>
              </a:spcAft>
              <a:buNone/>
              <a:defRPr sz="2200"/>
            </a:lvl4pPr>
            <a:lvl5pPr lvl="4" algn="l" rtl="0">
              <a:spcBef>
                <a:spcPts val="0"/>
              </a:spcBef>
              <a:spcAft>
                <a:spcPts val="0"/>
              </a:spcAft>
              <a:buNone/>
              <a:defRPr sz="2200"/>
            </a:lvl5pPr>
            <a:lvl6pPr lvl="5" algn="l" rtl="0">
              <a:spcBef>
                <a:spcPts val="0"/>
              </a:spcBef>
              <a:spcAft>
                <a:spcPts val="0"/>
              </a:spcAft>
              <a:buNone/>
              <a:defRPr sz="2200"/>
            </a:lvl6pPr>
            <a:lvl7pPr lvl="6" algn="l" rtl="0">
              <a:spcBef>
                <a:spcPts val="0"/>
              </a:spcBef>
              <a:spcAft>
                <a:spcPts val="0"/>
              </a:spcAft>
              <a:buNone/>
              <a:defRPr sz="2200"/>
            </a:lvl7pPr>
            <a:lvl8pPr lvl="7" algn="l" rtl="0">
              <a:spcBef>
                <a:spcPts val="0"/>
              </a:spcBef>
              <a:spcAft>
                <a:spcPts val="0"/>
              </a:spcAft>
              <a:buNone/>
              <a:defRPr sz="2200"/>
            </a:lvl8pPr>
            <a:lvl9pPr lvl="8" algn="l" rtl="0">
              <a:spcBef>
                <a:spcPts val="0"/>
              </a:spcBef>
              <a:spcAft>
                <a:spcPts val="0"/>
              </a:spcAft>
              <a:buNone/>
              <a:defRPr sz="2200"/>
            </a:lvl9pPr>
          </a:lstStyle>
          <a:p>
            <a:endParaRPr/>
          </a:p>
        </p:txBody>
      </p:sp>
      <p:sp>
        <p:nvSpPr>
          <p:cNvPr id="401" name="Google Shape;401;p14"/>
          <p:cNvSpPr txBox="1">
            <a:spLocks noGrp="1"/>
          </p:cNvSpPr>
          <p:nvPr>
            <p:ph type="subTitle" idx="1"/>
          </p:nvPr>
        </p:nvSpPr>
        <p:spPr>
          <a:xfrm>
            <a:off x="4587168" y="1310750"/>
            <a:ext cx="3621000" cy="19365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402" name="Google Shape;402;p14"/>
          <p:cNvSpPr/>
          <p:nvPr/>
        </p:nvSpPr>
        <p:spPr>
          <a:xfrm rot="10800000" flipH="1">
            <a:off x="-2805872" y="-337401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14"/>
          <p:cNvGrpSpPr/>
          <p:nvPr/>
        </p:nvGrpSpPr>
        <p:grpSpPr>
          <a:xfrm>
            <a:off x="6484849" y="3631196"/>
            <a:ext cx="3213277" cy="3529318"/>
            <a:chOff x="6484849" y="3631196"/>
            <a:chExt cx="3213277" cy="3529318"/>
          </a:xfrm>
        </p:grpSpPr>
        <p:sp>
          <p:nvSpPr>
            <p:cNvPr id="404" name="Google Shape;404;p14"/>
            <p:cNvSpPr/>
            <p:nvPr/>
          </p:nvSpPr>
          <p:spPr>
            <a:xfrm>
              <a:off x="7145128" y="3944492"/>
              <a:ext cx="2552998" cy="1507261"/>
            </a:xfrm>
            <a:custGeom>
              <a:avLst/>
              <a:gdLst/>
              <a:ahLst/>
              <a:cxnLst/>
              <a:rect l="l" t="t" r="r" b="b"/>
              <a:pathLst>
                <a:path w="17209" h="10160" extrusionOk="0">
                  <a:moveTo>
                    <a:pt x="13158" y="0"/>
                  </a:moveTo>
                  <a:lnTo>
                    <a:pt x="9820" y="3343"/>
                  </a:lnTo>
                  <a:lnTo>
                    <a:pt x="6778" y="3343"/>
                  </a:lnTo>
                  <a:lnTo>
                    <a:pt x="1" y="10119"/>
                  </a:lnTo>
                  <a:lnTo>
                    <a:pt x="6353" y="10159"/>
                  </a:lnTo>
                  <a:lnTo>
                    <a:pt x="8319" y="8198"/>
                  </a:lnTo>
                  <a:lnTo>
                    <a:pt x="9015" y="8198"/>
                  </a:lnTo>
                  <a:lnTo>
                    <a:pt x="172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14"/>
            <p:cNvGrpSpPr/>
            <p:nvPr/>
          </p:nvGrpSpPr>
          <p:grpSpPr>
            <a:xfrm rot="10800000" flipH="1">
              <a:off x="6484849" y="3631196"/>
              <a:ext cx="2431677" cy="3529318"/>
              <a:chOff x="6769513" y="299393"/>
              <a:chExt cx="1308620" cy="1899525"/>
            </a:xfrm>
          </p:grpSpPr>
          <p:sp>
            <p:nvSpPr>
              <p:cNvPr id="406" name="Google Shape;406;p14"/>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4"/>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4"/>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4"/>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4"/>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4"/>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14"/>
          <p:cNvGrpSpPr/>
          <p:nvPr/>
        </p:nvGrpSpPr>
        <p:grpSpPr>
          <a:xfrm>
            <a:off x="7545816" y="-192997"/>
            <a:ext cx="2586938" cy="1464987"/>
            <a:chOff x="7545816" y="-192997"/>
            <a:chExt cx="2586938" cy="1464987"/>
          </a:xfrm>
        </p:grpSpPr>
        <p:sp>
          <p:nvSpPr>
            <p:cNvPr id="413" name="Google Shape;413;p14"/>
            <p:cNvSpPr/>
            <p:nvPr/>
          </p:nvSpPr>
          <p:spPr>
            <a:xfrm rot="5400000" flipH="1">
              <a:off x="8106792" y="-753973"/>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4"/>
            <p:cNvGrpSpPr/>
            <p:nvPr/>
          </p:nvGrpSpPr>
          <p:grpSpPr>
            <a:xfrm>
              <a:off x="7545825" y="435764"/>
              <a:ext cx="827314" cy="410158"/>
              <a:chOff x="5989375" y="1843575"/>
              <a:chExt cx="136525" cy="67675"/>
            </a:xfrm>
          </p:grpSpPr>
          <p:sp>
            <p:nvSpPr>
              <p:cNvPr id="415" name="Google Shape;415;p14"/>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4"/>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4"/>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4"/>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4"/>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4"/>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4"/>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4"/>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777"/>
        <p:cNvGrpSpPr/>
        <p:nvPr/>
      </p:nvGrpSpPr>
      <p:grpSpPr>
        <a:xfrm>
          <a:off x="0" y="0"/>
          <a:ext cx="0" cy="0"/>
          <a:chOff x="0" y="0"/>
          <a:chExt cx="0" cy="0"/>
        </a:xfrm>
      </p:grpSpPr>
      <p:grpSp>
        <p:nvGrpSpPr>
          <p:cNvPr id="778" name="Google Shape;778;p25"/>
          <p:cNvGrpSpPr/>
          <p:nvPr/>
        </p:nvGrpSpPr>
        <p:grpSpPr>
          <a:xfrm>
            <a:off x="-1296571" y="-620648"/>
            <a:ext cx="3482238" cy="4516379"/>
            <a:chOff x="-1296571" y="-620648"/>
            <a:chExt cx="3482238" cy="4516379"/>
          </a:xfrm>
        </p:grpSpPr>
        <p:sp>
          <p:nvSpPr>
            <p:cNvPr id="779" name="Google Shape;779;p25"/>
            <p:cNvSpPr/>
            <p:nvPr/>
          </p:nvSpPr>
          <p:spPr>
            <a:xfrm>
              <a:off x="-1296571" y="0"/>
              <a:ext cx="3031826" cy="2004580"/>
            </a:xfrm>
            <a:custGeom>
              <a:avLst/>
              <a:gdLst/>
              <a:ahLst/>
              <a:cxnLst/>
              <a:rect l="l" t="t" r="r" b="b"/>
              <a:pathLst>
                <a:path w="24054" h="15904" extrusionOk="0">
                  <a:moveTo>
                    <a:pt x="17228" y="0"/>
                  </a:moveTo>
                  <a:lnTo>
                    <a:pt x="9955" y="7274"/>
                  </a:lnTo>
                  <a:lnTo>
                    <a:pt x="6725" y="7274"/>
                  </a:lnTo>
                  <a:lnTo>
                    <a:pt x="2610" y="11384"/>
                  </a:lnTo>
                  <a:lnTo>
                    <a:pt x="2610" y="13298"/>
                  </a:lnTo>
                  <a:lnTo>
                    <a:pt x="0" y="15904"/>
                  </a:lnTo>
                  <a:lnTo>
                    <a:pt x="7093" y="15904"/>
                  </a:lnTo>
                  <a:lnTo>
                    <a:pt x="12993" y="10003"/>
                  </a:lnTo>
                  <a:lnTo>
                    <a:pt x="15207" y="10003"/>
                  </a:lnTo>
                  <a:lnTo>
                    <a:pt x="19494" y="5716"/>
                  </a:lnTo>
                  <a:lnTo>
                    <a:pt x="19494" y="4560"/>
                  </a:lnTo>
                  <a:lnTo>
                    <a:pt x="240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 name="Google Shape;780;p25"/>
            <p:cNvGrpSpPr/>
            <p:nvPr/>
          </p:nvGrpSpPr>
          <p:grpSpPr>
            <a:xfrm>
              <a:off x="-941814" y="-620648"/>
              <a:ext cx="3127481" cy="4516379"/>
              <a:chOff x="278245" y="-184325"/>
              <a:chExt cx="2358228" cy="3405504"/>
            </a:xfrm>
          </p:grpSpPr>
          <p:grpSp>
            <p:nvGrpSpPr>
              <p:cNvPr id="781" name="Google Shape;781;p25"/>
              <p:cNvGrpSpPr/>
              <p:nvPr/>
            </p:nvGrpSpPr>
            <p:grpSpPr>
              <a:xfrm>
                <a:off x="278245" y="-184325"/>
                <a:ext cx="2358228" cy="3336759"/>
                <a:chOff x="1181475" y="2041825"/>
                <a:chExt cx="620325" cy="877725"/>
              </a:xfrm>
            </p:grpSpPr>
            <p:sp>
              <p:nvSpPr>
                <p:cNvPr id="782" name="Google Shape;782;p25"/>
                <p:cNvSpPr/>
                <p:nvPr/>
              </p:nvSpPr>
              <p:spPr>
                <a:xfrm>
                  <a:off x="1185375" y="2377350"/>
                  <a:ext cx="119525" cy="119500"/>
                </a:xfrm>
                <a:custGeom>
                  <a:avLst/>
                  <a:gdLst/>
                  <a:ahLst/>
                  <a:cxnLst/>
                  <a:rect l="l" t="t" r="r" b="b"/>
                  <a:pathLst>
                    <a:path w="4781" h="4780" extrusionOk="0">
                      <a:moveTo>
                        <a:pt x="4780" y="0"/>
                      </a:moveTo>
                      <a:lnTo>
                        <a:pt x="2390" y="2390"/>
                      </a:lnTo>
                      <a:lnTo>
                        <a:pt x="1" y="4780"/>
                      </a:lnTo>
                      <a:lnTo>
                        <a:pt x="1362" y="4780"/>
                      </a:lnTo>
                      <a:lnTo>
                        <a:pt x="3071" y="3071"/>
                      </a:lnTo>
                      <a:lnTo>
                        <a:pt x="4780" y="1361"/>
                      </a:lnTo>
                      <a:lnTo>
                        <a:pt x="4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67500" y="2041825"/>
                  <a:ext cx="34300" cy="29425"/>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1181475" y="2060725"/>
                  <a:ext cx="600250" cy="858825"/>
                </a:xfrm>
                <a:custGeom>
                  <a:avLst/>
                  <a:gdLst/>
                  <a:ahLst/>
                  <a:cxnLst/>
                  <a:rect l="l" t="t" r="r" b="b"/>
                  <a:pathLst>
                    <a:path w="24010" h="34353" extrusionOk="0">
                      <a:moveTo>
                        <a:pt x="23789" y="1"/>
                      </a:moveTo>
                      <a:lnTo>
                        <a:pt x="15584" y="8210"/>
                      </a:lnTo>
                      <a:lnTo>
                        <a:pt x="9043" y="8210"/>
                      </a:lnTo>
                      <a:lnTo>
                        <a:pt x="8995" y="8254"/>
                      </a:lnTo>
                      <a:lnTo>
                        <a:pt x="1" y="17249"/>
                      </a:lnTo>
                      <a:lnTo>
                        <a:pt x="1" y="20091"/>
                      </a:lnTo>
                      <a:lnTo>
                        <a:pt x="5493" y="25583"/>
                      </a:lnTo>
                      <a:lnTo>
                        <a:pt x="5493" y="30098"/>
                      </a:lnTo>
                      <a:lnTo>
                        <a:pt x="1458" y="34137"/>
                      </a:lnTo>
                      <a:lnTo>
                        <a:pt x="1678" y="34353"/>
                      </a:lnTo>
                      <a:lnTo>
                        <a:pt x="5805" y="30226"/>
                      </a:lnTo>
                      <a:lnTo>
                        <a:pt x="5805" y="25454"/>
                      </a:lnTo>
                      <a:lnTo>
                        <a:pt x="313" y="19963"/>
                      </a:lnTo>
                      <a:lnTo>
                        <a:pt x="313" y="17377"/>
                      </a:lnTo>
                      <a:lnTo>
                        <a:pt x="9171" y="8519"/>
                      </a:lnTo>
                      <a:lnTo>
                        <a:pt x="15712" y="8519"/>
                      </a:lnTo>
                      <a:lnTo>
                        <a:pt x="15756" y="8475"/>
                      </a:lnTo>
                      <a:lnTo>
                        <a:pt x="24010" y="221"/>
                      </a:lnTo>
                      <a:lnTo>
                        <a:pt x="23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260925" y="2268575"/>
                  <a:ext cx="243200" cy="370575"/>
                </a:xfrm>
                <a:custGeom>
                  <a:avLst/>
                  <a:gdLst/>
                  <a:ahLst/>
                  <a:cxnLst/>
                  <a:rect l="l" t="t" r="r" b="b"/>
                  <a:pathLst>
                    <a:path w="9728" h="14823" extrusionOk="0">
                      <a:moveTo>
                        <a:pt x="9640" y="0"/>
                      </a:moveTo>
                      <a:lnTo>
                        <a:pt x="4148" y="5492"/>
                      </a:lnTo>
                      <a:lnTo>
                        <a:pt x="4148" y="10588"/>
                      </a:lnTo>
                      <a:lnTo>
                        <a:pt x="1" y="14735"/>
                      </a:lnTo>
                      <a:lnTo>
                        <a:pt x="89" y="14823"/>
                      </a:lnTo>
                      <a:lnTo>
                        <a:pt x="4272" y="10640"/>
                      </a:lnTo>
                      <a:lnTo>
                        <a:pt x="4272" y="5544"/>
                      </a:lnTo>
                      <a:lnTo>
                        <a:pt x="9728" y="88"/>
                      </a:lnTo>
                      <a:lnTo>
                        <a:pt x="9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194400" y="2571875"/>
                  <a:ext cx="129400" cy="204375"/>
                </a:xfrm>
                <a:custGeom>
                  <a:avLst/>
                  <a:gdLst/>
                  <a:ahLst/>
                  <a:cxnLst/>
                  <a:rect l="l" t="t" r="r" b="b"/>
                  <a:pathLst>
                    <a:path w="5176" h="8175" extrusionOk="0">
                      <a:moveTo>
                        <a:pt x="0" y="1"/>
                      </a:moveTo>
                      <a:lnTo>
                        <a:pt x="0" y="3087"/>
                      </a:lnTo>
                      <a:lnTo>
                        <a:pt x="5088" y="8175"/>
                      </a:lnTo>
                      <a:lnTo>
                        <a:pt x="5176" y="8087"/>
                      </a:lnTo>
                      <a:lnTo>
                        <a:pt x="124" y="3035"/>
                      </a:lnTo>
                      <a:lnTo>
                        <a:pt x="1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5"/>
              <p:cNvSpPr/>
              <p:nvPr/>
            </p:nvSpPr>
            <p:spPr>
              <a:xfrm>
                <a:off x="336260" y="3109317"/>
                <a:ext cx="130395" cy="111862"/>
              </a:xfrm>
              <a:custGeom>
                <a:avLst/>
                <a:gdLst/>
                <a:ahLst/>
                <a:cxnLst/>
                <a:rect l="l" t="t" r="r" b="b"/>
                <a:pathLst>
                  <a:path w="1372" h="1177" extrusionOk="0">
                    <a:moveTo>
                      <a:pt x="782" y="310"/>
                    </a:moveTo>
                    <a:cubicBezTo>
                      <a:pt x="924" y="310"/>
                      <a:pt x="1061" y="421"/>
                      <a:pt x="1061" y="588"/>
                    </a:cubicBezTo>
                    <a:cubicBezTo>
                      <a:pt x="1061" y="741"/>
                      <a:pt x="937" y="865"/>
                      <a:pt x="785" y="865"/>
                    </a:cubicBezTo>
                    <a:cubicBezTo>
                      <a:pt x="537" y="865"/>
                      <a:pt x="413" y="568"/>
                      <a:pt x="589" y="392"/>
                    </a:cubicBezTo>
                    <a:cubicBezTo>
                      <a:pt x="644" y="335"/>
                      <a:pt x="714" y="310"/>
                      <a:pt x="782" y="310"/>
                    </a:cubicBezTo>
                    <a:close/>
                    <a:moveTo>
                      <a:pt x="785" y="0"/>
                    </a:moveTo>
                    <a:cubicBezTo>
                      <a:pt x="260" y="0"/>
                      <a:pt x="0" y="632"/>
                      <a:pt x="369" y="1005"/>
                    </a:cubicBezTo>
                    <a:cubicBezTo>
                      <a:pt x="488" y="1123"/>
                      <a:pt x="635" y="1176"/>
                      <a:pt x="779" y="1176"/>
                    </a:cubicBezTo>
                    <a:cubicBezTo>
                      <a:pt x="1082" y="1176"/>
                      <a:pt x="1372" y="940"/>
                      <a:pt x="1369" y="584"/>
                    </a:cubicBezTo>
                    <a:cubicBezTo>
                      <a:pt x="1369" y="264"/>
                      <a:pt x="1105" y="4"/>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8" name="Google Shape;788;p25"/>
          <p:cNvGrpSpPr/>
          <p:nvPr/>
        </p:nvGrpSpPr>
        <p:grpSpPr>
          <a:xfrm>
            <a:off x="5245253" y="-441860"/>
            <a:ext cx="6654696" cy="9380356"/>
            <a:chOff x="5245253" y="-441860"/>
            <a:chExt cx="6654696" cy="9380356"/>
          </a:xfrm>
        </p:grpSpPr>
        <p:sp>
          <p:nvSpPr>
            <p:cNvPr id="789" name="Google Shape;789;p25"/>
            <p:cNvSpPr/>
            <p:nvPr/>
          </p:nvSpPr>
          <p:spPr>
            <a:xfrm rot="10800000" flipH="1">
              <a:off x="5245253" y="1301790"/>
              <a:ext cx="6654696" cy="7636707"/>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25"/>
            <p:cNvGrpSpPr/>
            <p:nvPr/>
          </p:nvGrpSpPr>
          <p:grpSpPr>
            <a:xfrm flipH="1">
              <a:off x="8418770" y="-441860"/>
              <a:ext cx="2708843" cy="3931638"/>
              <a:chOff x="6769513" y="299393"/>
              <a:chExt cx="1308620" cy="1899525"/>
            </a:xfrm>
          </p:grpSpPr>
          <p:sp>
            <p:nvSpPr>
              <p:cNvPr id="791" name="Google Shape;791;p25"/>
              <p:cNvSpPr/>
              <p:nvPr/>
            </p:nvSpPr>
            <p:spPr>
              <a:xfrm>
                <a:off x="7817889" y="1007055"/>
                <a:ext cx="252070" cy="252070"/>
              </a:xfrm>
              <a:custGeom>
                <a:avLst/>
                <a:gdLst/>
                <a:ahLst/>
                <a:cxnLst/>
                <a:rect l="l" t="t" r="r" b="b"/>
                <a:pathLst>
                  <a:path w="4564" h="4564" extrusionOk="0">
                    <a:moveTo>
                      <a:pt x="0" y="1"/>
                    </a:moveTo>
                    <a:lnTo>
                      <a:pt x="0" y="1302"/>
                    </a:lnTo>
                    <a:lnTo>
                      <a:pt x="1629" y="2931"/>
                    </a:lnTo>
                    <a:lnTo>
                      <a:pt x="3263" y="4564"/>
                    </a:lnTo>
                    <a:lnTo>
                      <a:pt x="4563" y="4564"/>
                    </a:lnTo>
                    <a:lnTo>
                      <a:pt x="2282" y="2282"/>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7983027" y="2137006"/>
                <a:ext cx="72351" cy="61913"/>
              </a:xfrm>
              <a:custGeom>
                <a:avLst/>
                <a:gdLst/>
                <a:ahLst/>
                <a:cxnLst/>
                <a:rect l="l" t="t" r="r" b="b"/>
                <a:pathLst>
                  <a:path w="1310" h="1121" extrusionOk="0">
                    <a:moveTo>
                      <a:pt x="563" y="294"/>
                    </a:moveTo>
                    <a:cubicBezTo>
                      <a:pt x="628" y="294"/>
                      <a:pt x="695" y="318"/>
                      <a:pt x="749" y="372"/>
                    </a:cubicBezTo>
                    <a:cubicBezTo>
                      <a:pt x="913" y="536"/>
                      <a:pt x="797" y="821"/>
                      <a:pt x="561" y="821"/>
                    </a:cubicBezTo>
                    <a:cubicBezTo>
                      <a:pt x="417" y="821"/>
                      <a:pt x="297" y="704"/>
                      <a:pt x="297" y="560"/>
                    </a:cubicBezTo>
                    <a:cubicBezTo>
                      <a:pt x="297" y="400"/>
                      <a:pt x="427" y="294"/>
                      <a:pt x="563" y="294"/>
                    </a:cubicBezTo>
                    <a:close/>
                    <a:moveTo>
                      <a:pt x="561" y="0"/>
                    </a:moveTo>
                    <a:cubicBezTo>
                      <a:pt x="252" y="0"/>
                      <a:pt x="0" y="248"/>
                      <a:pt x="0" y="560"/>
                    </a:cubicBezTo>
                    <a:cubicBezTo>
                      <a:pt x="0" y="897"/>
                      <a:pt x="278" y="1121"/>
                      <a:pt x="566" y="1121"/>
                    </a:cubicBezTo>
                    <a:cubicBezTo>
                      <a:pt x="704" y="1121"/>
                      <a:pt x="843" y="1070"/>
                      <a:pt x="957" y="957"/>
                    </a:cubicBezTo>
                    <a:cubicBezTo>
                      <a:pt x="1309" y="600"/>
                      <a:pt x="1061" y="0"/>
                      <a:pt x="5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6769513" y="299393"/>
                <a:ext cx="61968" cy="61747"/>
              </a:xfrm>
              <a:custGeom>
                <a:avLst/>
                <a:gdLst/>
                <a:ahLst/>
                <a:cxnLst/>
                <a:rect l="l" t="t" r="r" b="b"/>
                <a:pathLst>
                  <a:path w="1122" h="1118" extrusionOk="0">
                    <a:moveTo>
                      <a:pt x="561" y="293"/>
                    </a:moveTo>
                    <a:cubicBezTo>
                      <a:pt x="705" y="293"/>
                      <a:pt x="825" y="413"/>
                      <a:pt x="825" y="557"/>
                    </a:cubicBezTo>
                    <a:cubicBezTo>
                      <a:pt x="825" y="705"/>
                      <a:pt x="705" y="821"/>
                      <a:pt x="561" y="821"/>
                    </a:cubicBezTo>
                    <a:cubicBezTo>
                      <a:pt x="417" y="821"/>
                      <a:pt x="297" y="705"/>
                      <a:pt x="297" y="557"/>
                    </a:cubicBezTo>
                    <a:cubicBezTo>
                      <a:pt x="297" y="413"/>
                      <a:pt x="417" y="293"/>
                      <a:pt x="561" y="293"/>
                    </a:cubicBezTo>
                    <a:close/>
                    <a:moveTo>
                      <a:pt x="554" y="1"/>
                    </a:moveTo>
                    <a:cubicBezTo>
                      <a:pt x="249" y="1"/>
                      <a:pt x="1" y="251"/>
                      <a:pt x="1" y="557"/>
                    </a:cubicBezTo>
                    <a:cubicBezTo>
                      <a:pt x="1" y="865"/>
                      <a:pt x="253" y="1117"/>
                      <a:pt x="561" y="1117"/>
                    </a:cubicBezTo>
                    <a:cubicBezTo>
                      <a:pt x="869" y="1117"/>
                      <a:pt x="1122" y="865"/>
                      <a:pt x="1122" y="557"/>
                    </a:cubicBezTo>
                    <a:cubicBezTo>
                      <a:pt x="1122" y="249"/>
                      <a:pt x="869" y="1"/>
                      <a:pt x="561" y="1"/>
                    </a:cubicBezTo>
                    <a:cubicBezTo>
                      <a:pt x="559" y="1"/>
                      <a:pt x="556" y="1"/>
                      <a:pt x="5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6811985" y="339214"/>
                <a:ext cx="1266148" cy="1811765"/>
              </a:xfrm>
              <a:custGeom>
                <a:avLst/>
                <a:gdLst/>
                <a:ahLst/>
                <a:cxnLst/>
                <a:rect l="l" t="t" r="r" b="b"/>
                <a:pathLst>
                  <a:path w="22925" h="32804" extrusionOk="0">
                    <a:moveTo>
                      <a:pt x="208" y="0"/>
                    </a:moveTo>
                    <a:lnTo>
                      <a:pt x="0" y="208"/>
                    </a:lnTo>
                    <a:lnTo>
                      <a:pt x="7878" y="8090"/>
                    </a:lnTo>
                    <a:lnTo>
                      <a:pt x="7922" y="8134"/>
                    </a:lnTo>
                    <a:lnTo>
                      <a:pt x="14170" y="8134"/>
                    </a:lnTo>
                    <a:lnTo>
                      <a:pt x="22628" y="16592"/>
                    </a:lnTo>
                    <a:lnTo>
                      <a:pt x="22628" y="19058"/>
                    </a:lnTo>
                    <a:lnTo>
                      <a:pt x="17385" y="24301"/>
                    </a:lnTo>
                    <a:lnTo>
                      <a:pt x="17385" y="28860"/>
                    </a:lnTo>
                    <a:lnTo>
                      <a:pt x="21323" y="32803"/>
                    </a:lnTo>
                    <a:lnTo>
                      <a:pt x="21532" y="32595"/>
                    </a:lnTo>
                    <a:lnTo>
                      <a:pt x="17681" y="28740"/>
                    </a:lnTo>
                    <a:lnTo>
                      <a:pt x="17681" y="24425"/>
                    </a:lnTo>
                    <a:lnTo>
                      <a:pt x="22925" y="19182"/>
                    </a:lnTo>
                    <a:lnTo>
                      <a:pt x="22925" y="16468"/>
                    </a:lnTo>
                    <a:lnTo>
                      <a:pt x="14334" y="7878"/>
                    </a:lnTo>
                    <a:lnTo>
                      <a:pt x="14290" y="7838"/>
                    </a:lnTo>
                    <a:lnTo>
                      <a:pt x="8046" y="7838"/>
                    </a:lnTo>
                    <a:lnTo>
                      <a:pt x="2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7397589" y="777575"/>
                <a:ext cx="512976" cy="781781"/>
              </a:xfrm>
              <a:custGeom>
                <a:avLst/>
                <a:gdLst/>
                <a:ahLst/>
                <a:cxnLst/>
                <a:rect l="l" t="t" r="r" b="b"/>
                <a:pathLst>
                  <a:path w="9288" h="14155" extrusionOk="0">
                    <a:moveTo>
                      <a:pt x="81" y="1"/>
                    </a:moveTo>
                    <a:lnTo>
                      <a:pt x="1" y="85"/>
                    </a:lnTo>
                    <a:lnTo>
                      <a:pt x="5209" y="5292"/>
                    </a:lnTo>
                    <a:lnTo>
                      <a:pt x="5209" y="10160"/>
                    </a:lnTo>
                    <a:lnTo>
                      <a:pt x="9203" y="14155"/>
                    </a:lnTo>
                    <a:lnTo>
                      <a:pt x="9287" y="14071"/>
                    </a:lnTo>
                    <a:lnTo>
                      <a:pt x="5325" y="10108"/>
                    </a:lnTo>
                    <a:lnTo>
                      <a:pt x="5325" y="5244"/>
                    </a:lnTo>
                    <a:lnTo>
                      <a:pt x="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7777847" y="1417359"/>
                <a:ext cx="273112" cy="431181"/>
              </a:xfrm>
              <a:custGeom>
                <a:avLst/>
                <a:gdLst/>
                <a:ahLst/>
                <a:cxnLst/>
                <a:rect l="l" t="t" r="r" b="b"/>
                <a:pathLst>
                  <a:path w="4945" h="7807" extrusionOk="0">
                    <a:moveTo>
                      <a:pt x="4824" y="1"/>
                    </a:moveTo>
                    <a:lnTo>
                      <a:pt x="4824" y="2899"/>
                    </a:lnTo>
                    <a:lnTo>
                      <a:pt x="1" y="7722"/>
                    </a:lnTo>
                    <a:lnTo>
                      <a:pt x="85" y="7806"/>
                    </a:lnTo>
                    <a:lnTo>
                      <a:pt x="4944" y="2951"/>
                    </a:lnTo>
                    <a:lnTo>
                      <a:pt x="4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25"/>
            <p:cNvSpPr/>
            <p:nvPr/>
          </p:nvSpPr>
          <p:spPr>
            <a:xfrm rot="10800000" flipH="1">
              <a:off x="8322117" y="3604890"/>
              <a:ext cx="1464987" cy="2586938"/>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rot="10800000" flipH="1">
              <a:off x="8796218" y="3575323"/>
              <a:ext cx="727762" cy="727762"/>
            </a:xfrm>
            <a:custGeom>
              <a:avLst/>
              <a:gdLst/>
              <a:ahLst/>
              <a:cxnLst/>
              <a:rect l="l" t="t" r="r" b="b"/>
              <a:pathLst>
                <a:path w="9936" h="9936" fill="none" extrusionOk="0">
                  <a:moveTo>
                    <a:pt x="8170" y="1770"/>
                  </a:moveTo>
                  <a:cubicBezTo>
                    <a:pt x="9936" y="3535"/>
                    <a:pt x="9936" y="6401"/>
                    <a:pt x="8170" y="8170"/>
                  </a:cubicBezTo>
                  <a:cubicBezTo>
                    <a:pt x="6401" y="9935"/>
                    <a:pt x="3535" y="9935"/>
                    <a:pt x="1770" y="8170"/>
                  </a:cubicBezTo>
                  <a:cubicBezTo>
                    <a:pt x="1" y="6401"/>
                    <a:pt x="1" y="3535"/>
                    <a:pt x="1770" y="1770"/>
                  </a:cubicBezTo>
                  <a:cubicBezTo>
                    <a:pt x="3535" y="0"/>
                    <a:pt x="6401" y="0"/>
                    <a:pt x="8170" y="1770"/>
                  </a:cubicBezTo>
                  <a:close/>
                </a:path>
              </a:pathLst>
            </a:custGeom>
            <a:noFill/>
            <a:ln w="19050" cap="flat" cmpd="sng">
              <a:solidFill>
                <a:schemeClr val="accent3"/>
              </a:solidFill>
              <a:prstDash val="solid"/>
              <a:miter lim="400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99"/>
        <p:cNvGrpSpPr/>
        <p:nvPr/>
      </p:nvGrpSpPr>
      <p:grpSpPr>
        <a:xfrm>
          <a:off x="0" y="0"/>
          <a:ext cx="0" cy="0"/>
          <a:chOff x="0" y="0"/>
          <a:chExt cx="0" cy="0"/>
        </a:xfrm>
      </p:grpSpPr>
      <p:grpSp>
        <p:nvGrpSpPr>
          <p:cNvPr id="800" name="Google Shape;800;p26"/>
          <p:cNvGrpSpPr/>
          <p:nvPr/>
        </p:nvGrpSpPr>
        <p:grpSpPr>
          <a:xfrm rot="10800000" flipH="1">
            <a:off x="8002875" y="-893617"/>
            <a:ext cx="1599393" cy="2188720"/>
            <a:chOff x="8051125" y="4018221"/>
            <a:chExt cx="1599393" cy="2188720"/>
          </a:xfrm>
        </p:grpSpPr>
        <p:sp>
          <p:nvSpPr>
            <p:cNvPr id="801" name="Google Shape;801;p26"/>
            <p:cNvSpPr/>
            <p:nvPr/>
          </p:nvSpPr>
          <p:spPr>
            <a:xfrm>
              <a:off x="8051125" y="4157250"/>
              <a:ext cx="1311339" cy="1311189"/>
            </a:xfrm>
            <a:custGeom>
              <a:avLst/>
              <a:gdLst/>
              <a:ahLst/>
              <a:cxnLst/>
              <a:rect l="l" t="t" r="r" b="b"/>
              <a:pathLst>
                <a:path w="8763" h="8762" extrusionOk="0">
                  <a:moveTo>
                    <a:pt x="8762" y="1"/>
                  </a:moveTo>
                  <a:lnTo>
                    <a:pt x="4382" y="4381"/>
                  </a:lnTo>
                  <a:lnTo>
                    <a:pt x="1" y="8762"/>
                  </a:lnTo>
                  <a:lnTo>
                    <a:pt x="2496" y="8762"/>
                  </a:lnTo>
                  <a:lnTo>
                    <a:pt x="5602" y="5657"/>
                  </a:lnTo>
                  <a:lnTo>
                    <a:pt x="8762" y="2496"/>
                  </a:lnTo>
                  <a:lnTo>
                    <a:pt x="87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26"/>
            <p:cNvGrpSpPr/>
            <p:nvPr/>
          </p:nvGrpSpPr>
          <p:grpSpPr>
            <a:xfrm>
              <a:off x="8421632" y="4018221"/>
              <a:ext cx="1228886" cy="2188720"/>
              <a:chOff x="8389396" y="1055350"/>
              <a:chExt cx="1228886" cy="2188720"/>
            </a:xfrm>
          </p:grpSpPr>
          <p:sp>
            <p:nvSpPr>
              <p:cNvPr id="803" name="Google Shape;803;p26"/>
              <p:cNvSpPr/>
              <p:nvPr/>
            </p:nvSpPr>
            <p:spPr>
              <a:xfrm>
                <a:off x="8421616" y="1130946"/>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8389396" y="1055350"/>
                <a:ext cx="95651" cy="95575"/>
              </a:xfrm>
              <a:custGeom>
                <a:avLst/>
                <a:gdLst/>
                <a:ahLst/>
                <a:cxnLst/>
                <a:rect l="l" t="t" r="r" b="b"/>
                <a:pathLst>
                  <a:path w="1374" h="1373" extrusionOk="0">
                    <a:moveTo>
                      <a:pt x="689" y="364"/>
                    </a:moveTo>
                    <a:cubicBezTo>
                      <a:pt x="866" y="364"/>
                      <a:pt x="1010" y="508"/>
                      <a:pt x="1014" y="684"/>
                    </a:cubicBezTo>
                    <a:cubicBezTo>
                      <a:pt x="1014" y="865"/>
                      <a:pt x="866" y="1009"/>
                      <a:pt x="689" y="1009"/>
                    </a:cubicBezTo>
                    <a:cubicBezTo>
                      <a:pt x="509" y="1009"/>
                      <a:pt x="365" y="865"/>
                      <a:pt x="365" y="684"/>
                    </a:cubicBezTo>
                    <a:cubicBezTo>
                      <a:pt x="365" y="508"/>
                      <a:pt x="509" y="364"/>
                      <a:pt x="689" y="364"/>
                    </a:cubicBezTo>
                    <a:close/>
                    <a:moveTo>
                      <a:pt x="689" y="0"/>
                    </a:moveTo>
                    <a:cubicBezTo>
                      <a:pt x="309" y="0"/>
                      <a:pt x="1" y="308"/>
                      <a:pt x="1" y="684"/>
                    </a:cubicBezTo>
                    <a:cubicBezTo>
                      <a:pt x="1" y="1065"/>
                      <a:pt x="309" y="1373"/>
                      <a:pt x="689" y="1373"/>
                    </a:cubicBezTo>
                    <a:cubicBezTo>
                      <a:pt x="1066" y="1373"/>
                      <a:pt x="1374" y="1065"/>
                      <a:pt x="1374" y="684"/>
                    </a:cubicBezTo>
                    <a:cubicBezTo>
                      <a:pt x="1374" y="308"/>
                      <a:pt x="1066" y="0"/>
                      <a:pt x="6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5" name="Google Shape;805;p26"/>
          <p:cNvGrpSpPr/>
          <p:nvPr/>
        </p:nvGrpSpPr>
        <p:grpSpPr>
          <a:xfrm>
            <a:off x="-2361718" y="1128115"/>
            <a:ext cx="6322114" cy="7255046"/>
            <a:chOff x="-2361718" y="747115"/>
            <a:chExt cx="6322114" cy="7255046"/>
          </a:xfrm>
        </p:grpSpPr>
        <p:grpSp>
          <p:nvGrpSpPr>
            <p:cNvPr id="806" name="Google Shape;806;p26"/>
            <p:cNvGrpSpPr/>
            <p:nvPr/>
          </p:nvGrpSpPr>
          <p:grpSpPr>
            <a:xfrm rot="10800000">
              <a:off x="-2361718" y="747115"/>
              <a:ext cx="6322114" cy="7255046"/>
              <a:chOff x="-2504900" y="1005827"/>
              <a:chExt cx="6322114" cy="7255046"/>
            </a:xfrm>
          </p:grpSpPr>
          <p:sp>
            <p:nvSpPr>
              <p:cNvPr id="807" name="Google Shape;807;p26"/>
              <p:cNvSpPr/>
              <p:nvPr/>
            </p:nvSpPr>
            <p:spPr>
              <a:xfrm>
                <a:off x="-2504900" y="1005827"/>
                <a:ext cx="6322114" cy="7255046"/>
              </a:xfrm>
              <a:custGeom>
                <a:avLst/>
                <a:gdLst/>
                <a:ahLst/>
                <a:cxnLst/>
                <a:rect l="l" t="t" r="r" b="b"/>
                <a:pathLst>
                  <a:path w="71832" h="82432" extrusionOk="0">
                    <a:moveTo>
                      <a:pt x="205" y="1"/>
                    </a:moveTo>
                    <a:lnTo>
                      <a:pt x="1" y="205"/>
                    </a:lnTo>
                    <a:lnTo>
                      <a:pt x="27924" y="28129"/>
                    </a:lnTo>
                    <a:lnTo>
                      <a:pt x="27924" y="38728"/>
                    </a:lnTo>
                    <a:lnTo>
                      <a:pt x="36526" y="47330"/>
                    </a:lnTo>
                    <a:lnTo>
                      <a:pt x="45629" y="56433"/>
                    </a:lnTo>
                    <a:lnTo>
                      <a:pt x="71627" y="82431"/>
                    </a:lnTo>
                    <a:lnTo>
                      <a:pt x="71831" y="82227"/>
                    </a:lnTo>
                    <a:lnTo>
                      <a:pt x="46493" y="56889"/>
                    </a:lnTo>
                    <a:lnTo>
                      <a:pt x="46493" y="47935"/>
                    </a:lnTo>
                    <a:lnTo>
                      <a:pt x="53711" y="40954"/>
                    </a:lnTo>
                    <a:lnTo>
                      <a:pt x="51481" y="38724"/>
                    </a:lnTo>
                    <a:lnTo>
                      <a:pt x="37095" y="38724"/>
                    </a:lnTo>
                    <a:lnTo>
                      <a:pt x="32496" y="34125"/>
                    </a:lnTo>
                    <a:lnTo>
                      <a:pt x="32496" y="32288"/>
                    </a:lnTo>
                    <a:lnTo>
                      <a:pt x="27924" y="27712"/>
                    </a:lnTo>
                    <a:lnTo>
                      <a:pt x="27924" y="27720"/>
                    </a:lnTo>
                    <a:lnTo>
                      <a:pt x="2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6"/>
              <p:cNvSpPr/>
              <p:nvPr/>
            </p:nvSpPr>
            <p:spPr>
              <a:xfrm>
                <a:off x="498666" y="3857823"/>
                <a:ext cx="1196665" cy="2113124"/>
              </a:xfrm>
              <a:custGeom>
                <a:avLst/>
                <a:gdLst/>
                <a:ahLst/>
                <a:cxnLst/>
                <a:rect l="l" t="t" r="r" b="b"/>
                <a:pathLst>
                  <a:path w="9972" h="17609" extrusionOk="0">
                    <a:moveTo>
                      <a:pt x="1" y="0"/>
                    </a:moveTo>
                    <a:lnTo>
                      <a:pt x="1" y="4948"/>
                    </a:lnTo>
                    <a:lnTo>
                      <a:pt x="9720" y="14670"/>
                    </a:lnTo>
                    <a:lnTo>
                      <a:pt x="9720" y="17608"/>
                    </a:lnTo>
                    <a:lnTo>
                      <a:pt x="9972" y="17608"/>
                    </a:lnTo>
                    <a:lnTo>
                      <a:pt x="9972" y="14566"/>
                    </a:lnTo>
                    <a:lnTo>
                      <a:pt x="249" y="4843"/>
                    </a:lnTo>
                    <a:lnTo>
                      <a:pt x="2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26"/>
            <p:cNvGrpSpPr/>
            <p:nvPr/>
          </p:nvGrpSpPr>
          <p:grpSpPr>
            <a:xfrm rot="-5400000" flipH="1">
              <a:off x="413271" y="3223016"/>
              <a:ext cx="618213" cy="306426"/>
              <a:chOff x="5989375" y="1843575"/>
              <a:chExt cx="136525" cy="67675"/>
            </a:xfrm>
          </p:grpSpPr>
          <p:sp>
            <p:nvSpPr>
              <p:cNvPr id="810" name="Google Shape;810;p26"/>
              <p:cNvSpPr/>
              <p:nvPr/>
            </p:nvSpPr>
            <p:spPr>
              <a:xfrm>
                <a:off x="6047225" y="1843575"/>
                <a:ext cx="20525" cy="20550"/>
              </a:xfrm>
              <a:custGeom>
                <a:avLst/>
                <a:gdLst/>
                <a:ahLst/>
                <a:cxnLst/>
                <a:rect l="l" t="t" r="r" b="b"/>
                <a:pathLst>
                  <a:path w="821" h="822" extrusionOk="0">
                    <a:moveTo>
                      <a:pt x="709" y="0"/>
                    </a:moveTo>
                    <a:lnTo>
                      <a:pt x="0" y="709"/>
                    </a:lnTo>
                    <a:lnTo>
                      <a:pt x="112" y="821"/>
                    </a:lnTo>
                    <a:lnTo>
                      <a:pt x="821" y="113"/>
                    </a:lnTo>
                    <a:lnTo>
                      <a:pt x="7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6"/>
              <p:cNvSpPr/>
              <p:nvPr/>
            </p:nvSpPr>
            <p:spPr>
              <a:xfrm>
                <a:off x="6047225" y="1843575"/>
                <a:ext cx="20525" cy="20550"/>
              </a:xfrm>
              <a:custGeom>
                <a:avLst/>
                <a:gdLst/>
                <a:ahLst/>
                <a:cxnLst/>
                <a:rect l="l" t="t" r="r" b="b"/>
                <a:pathLst>
                  <a:path w="821" h="822" extrusionOk="0">
                    <a:moveTo>
                      <a:pt x="112" y="0"/>
                    </a:moveTo>
                    <a:lnTo>
                      <a:pt x="0" y="113"/>
                    </a:lnTo>
                    <a:lnTo>
                      <a:pt x="709" y="821"/>
                    </a:lnTo>
                    <a:lnTo>
                      <a:pt x="821" y="709"/>
                    </a:lnTo>
                    <a:lnTo>
                      <a:pt x="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6"/>
              <p:cNvSpPr/>
              <p:nvPr/>
            </p:nvSpPr>
            <p:spPr>
              <a:xfrm>
                <a:off x="5989475" y="1843675"/>
                <a:ext cx="20650" cy="20550"/>
              </a:xfrm>
              <a:custGeom>
                <a:avLst/>
                <a:gdLst/>
                <a:ahLst/>
                <a:cxnLst/>
                <a:rect l="l" t="t" r="r" b="b"/>
                <a:pathLst>
                  <a:path w="826" h="822" extrusionOk="0">
                    <a:moveTo>
                      <a:pt x="713" y="0"/>
                    </a:moveTo>
                    <a:lnTo>
                      <a:pt x="1" y="709"/>
                    </a:lnTo>
                    <a:lnTo>
                      <a:pt x="113" y="821"/>
                    </a:lnTo>
                    <a:lnTo>
                      <a:pt x="825" y="113"/>
                    </a:lnTo>
                    <a:lnTo>
                      <a:pt x="7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6"/>
              <p:cNvSpPr/>
              <p:nvPr/>
            </p:nvSpPr>
            <p:spPr>
              <a:xfrm>
                <a:off x="5989375" y="1843575"/>
                <a:ext cx="20650" cy="20550"/>
              </a:xfrm>
              <a:custGeom>
                <a:avLst/>
                <a:gdLst/>
                <a:ahLst/>
                <a:cxnLst/>
                <a:rect l="l" t="t" r="r" b="b"/>
                <a:pathLst>
                  <a:path w="826" h="822" extrusionOk="0">
                    <a:moveTo>
                      <a:pt x="117" y="0"/>
                    </a:moveTo>
                    <a:lnTo>
                      <a:pt x="1" y="113"/>
                    </a:lnTo>
                    <a:lnTo>
                      <a:pt x="713" y="821"/>
                    </a:lnTo>
                    <a:lnTo>
                      <a:pt x="825" y="709"/>
                    </a:lnTo>
                    <a:lnTo>
                      <a:pt x="1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6"/>
              <p:cNvSpPr/>
              <p:nvPr/>
            </p:nvSpPr>
            <p:spPr>
              <a:xfrm>
                <a:off x="6105350" y="1890600"/>
                <a:ext cx="20550" cy="20650"/>
              </a:xfrm>
              <a:custGeom>
                <a:avLst/>
                <a:gdLst/>
                <a:ahLst/>
                <a:cxnLst/>
                <a:rect l="l" t="t" r="r" b="b"/>
                <a:pathLst>
                  <a:path w="822" h="826" extrusionOk="0">
                    <a:moveTo>
                      <a:pt x="709" y="1"/>
                    </a:moveTo>
                    <a:lnTo>
                      <a:pt x="1" y="713"/>
                    </a:lnTo>
                    <a:lnTo>
                      <a:pt x="113" y="825"/>
                    </a:lnTo>
                    <a:lnTo>
                      <a:pt x="821" y="113"/>
                    </a:lnTo>
                    <a:lnTo>
                      <a:pt x="7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6"/>
              <p:cNvSpPr/>
              <p:nvPr/>
            </p:nvSpPr>
            <p:spPr>
              <a:xfrm>
                <a:off x="6105350" y="1890600"/>
                <a:ext cx="20550" cy="20650"/>
              </a:xfrm>
              <a:custGeom>
                <a:avLst/>
                <a:gdLst/>
                <a:ahLst/>
                <a:cxnLst/>
                <a:rect l="l" t="t" r="r" b="b"/>
                <a:pathLst>
                  <a:path w="822" h="826" extrusionOk="0">
                    <a:moveTo>
                      <a:pt x="113" y="1"/>
                    </a:moveTo>
                    <a:lnTo>
                      <a:pt x="1" y="113"/>
                    </a:lnTo>
                    <a:lnTo>
                      <a:pt x="709" y="825"/>
                    </a:lnTo>
                    <a:lnTo>
                      <a:pt x="821" y="709"/>
                    </a:lnTo>
                    <a:lnTo>
                      <a:pt x="1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6"/>
              <p:cNvSpPr/>
              <p:nvPr/>
            </p:nvSpPr>
            <p:spPr>
              <a:xfrm>
                <a:off x="6047525" y="1890600"/>
                <a:ext cx="20625" cy="20650"/>
              </a:xfrm>
              <a:custGeom>
                <a:avLst/>
                <a:gdLst/>
                <a:ahLst/>
                <a:cxnLst/>
                <a:rect l="l" t="t" r="r" b="b"/>
                <a:pathLst>
                  <a:path w="825" h="826" extrusionOk="0">
                    <a:moveTo>
                      <a:pt x="713" y="1"/>
                    </a:moveTo>
                    <a:lnTo>
                      <a:pt x="0" y="709"/>
                    </a:lnTo>
                    <a:lnTo>
                      <a:pt x="116" y="825"/>
                    </a:lnTo>
                    <a:lnTo>
                      <a:pt x="825" y="113"/>
                    </a:lnTo>
                    <a:lnTo>
                      <a:pt x="7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6"/>
              <p:cNvSpPr/>
              <p:nvPr/>
            </p:nvSpPr>
            <p:spPr>
              <a:xfrm>
                <a:off x="6047525" y="1890600"/>
                <a:ext cx="20625" cy="20650"/>
              </a:xfrm>
              <a:custGeom>
                <a:avLst/>
                <a:gdLst/>
                <a:ahLst/>
                <a:cxnLst/>
                <a:rect l="l" t="t" r="r" b="b"/>
                <a:pathLst>
                  <a:path w="825" h="826" extrusionOk="0">
                    <a:moveTo>
                      <a:pt x="112" y="1"/>
                    </a:moveTo>
                    <a:lnTo>
                      <a:pt x="0" y="113"/>
                    </a:lnTo>
                    <a:lnTo>
                      <a:pt x="713" y="825"/>
                    </a:lnTo>
                    <a:lnTo>
                      <a:pt x="825" y="709"/>
                    </a:lnTo>
                    <a:lnTo>
                      <a:pt x="1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000"/>
              <a:buFont typeface="Orbitron"/>
              <a:buNone/>
              <a:defRPr sz="3000" b="1">
                <a:solidFill>
                  <a:schemeClr val="lt1"/>
                </a:solidFill>
                <a:latin typeface="Orbitron"/>
                <a:ea typeface="Orbitron"/>
                <a:cs typeface="Orbitron"/>
                <a:sym typeface="Orbitron"/>
              </a:defRPr>
            </a:lvl1pPr>
            <a:lvl2pPr lvl="1"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2pPr>
            <a:lvl3pPr lvl="2"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3pPr>
            <a:lvl4pPr lvl="3"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4pPr>
            <a:lvl5pPr lvl="4"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5pPr>
            <a:lvl6pPr lvl="5"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6pPr>
            <a:lvl7pPr lvl="6"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7pPr>
            <a:lvl8pPr lvl="7"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8pPr>
            <a:lvl9pPr lvl="8" algn="ctr" rtl="0">
              <a:spcBef>
                <a:spcPts val="0"/>
              </a:spcBef>
              <a:spcAft>
                <a:spcPts val="0"/>
              </a:spcAft>
              <a:buClr>
                <a:schemeClr val="lt1"/>
              </a:buClr>
              <a:buSzPts val="3200"/>
              <a:buFont typeface="Orbitron"/>
              <a:buNone/>
              <a:defRPr sz="3200" b="1">
                <a:solidFill>
                  <a:schemeClr val="lt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23850">
              <a:lnSpc>
                <a:spcPct val="100000"/>
              </a:lnSpc>
              <a:spcBef>
                <a:spcPts val="0"/>
              </a:spcBef>
              <a:spcAft>
                <a:spcPts val="0"/>
              </a:spcAft>
              <a:buClr>
                <a:schemeClr val="dk2"/>
              </a:buClr>
              <a:buSzPts val="1500"/>
              <a:buFont typeface="Roboto"/>
              <a:buChar char="●"/>
              <a:defRPr sz="1500">
                <a:solidFill>
                  <a:schemeClr val="lt1"/>
                </a:solidFill>
                <a:latin typeface="Roboto"/>
                <a:ea typeface="Roboto"/>
                <a:cs typeface="Roboto"/>
                <a:sym typeface="Roboto"/>
              </a:defRPr>
            </a:lvl1pPr>
            <a:lvl2pPr marL="914400" lvl="1"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2pPr>
            <a:lvl3pPr marL="1371600" lvl="2"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3pPr>
            <a:lvl4pPr marL="1828800" lvl="3"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4pPr>
            <a:lvl5pPr marL="2286000" lvl="4"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5pPr>
            <a:lvl6pPr marL="2743200" lvl="5"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6pPr>
            <a:lvl7pPr marL="3200400" lvl="6"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7pPr>
            <a:lvl8pPr marL="3657600" lvl="7"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8pPr>
            <a:lvl9pPr marL="4114800" lvl="8" indent="-323850">
              <a:lnSpc>
                <a:spcPct val="100000"/>
              </a:lnSpc>
              <a:spcBef>
                <a:spcPts val="0"/>
              </a:spcBef>
              <a:spcAft>
                <a:spcPts val="0"/>
              </a:spcAft>
              <a:buClr>
                <a:schemeClr val="lt1"/>
              </a:buClr>
              <a:buSzPts val="1500"/>
              <a:buFont typeface="Roboto"/>
              <a:buChar char="■"/>
              <a:defRPr sz="1500">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59" r:id="rId5"/>
    <p:sldLayoutId id="2147483660" r:id="rId6"/>
    <p:sldLayoutId id="2147483671" r:id="rId7"/>
    <p:sldLayoutId id="214748367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30"/>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txBox="1">
            <a:spLocks noGrp="1"/>
          </p:cNvSpPr>
          <p:nvPr>
            <p:ph type="ctrTitle"/>
          </p:nvPr>
        </p:nvSpPr>
        <p:spPr>
          <a:xfrm>
            <a:off x="1296163" y="1263600"/>
            <a:ext cx="6551700" cy="215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Times New Roman" panose="02020603050405020304" pitchFamily="18" charset="0"/>
                <a:cs typeface="Times New Roman" panose="02020603050405020304" pitchFamily="18" charset="0"/>
              </a:rPr>
              <a:t>LAB 03: SỬ DỤNG ESP32-CAM &amp; TE</a:t>
            </a:r>
            <a:r>
              <a:rPr lang="vi-VN" sz="2800">
                <a:latin typeface="Times New Roman" panose="02020603050405020304" pitchFamily="18" charset="0"/>
                <a:cs typeface="Times New Roman" panose="02020603050405020304" pitchFamily="18" charset="0"/>
              </a:rPr>
              <a:t>A</a:t>
            </a:r>
            <a:r>
              <a:rPr lang="en" sz="2800">
                <a:latin typeface="Times New Roman" panose="02020603050405020304" pitchFamily="18" charset="0"/>
                <a:cs typeface="Times New Roman" panose="02020603050405020304" pitchFamily="18" charset="0"/>
              </a:rPr>
              <a:t>CHABLE MACHINE &amp; TELEGRAM ĐỂ NHẬN DIỆN ĐEO KHẨU TRANG</a:t>
            </a:r>
            <a:endParaRPr sz="2800">
              <a:latin typeface="Times New Roman" panose="02020603050405020304" pitchFamily="18" charset="0"/>
              <a:cs typeface="Times New Roman" panose="02020603050405020304" pitchFamily="18" charset="0"/>
            </a:endParaRPr>
          </a:p>
        </p:txBody>
      </p:sp>
      <p:sp>
        <p:nvSpPr>
          <p:cNvPr id="832" name="Google Shape;832;p30"/>
          <p:cNvSpPr txBox="1">
            <a:spLocks noGrp="1"/>
          </p:cNvSpPr>
          <p:nvPr>
            <p:ph type="subTitle" idx="1"/>
          </p:nvPr>
        </p:nvSpPr>
        <p:spPr>
          <a:xfrm>
            <a:off x="1296138" y="3416400"/>
            <a:ext cx="6551700" cy="4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GVHD: ĐÀM MINH LỊNH - PTITHCM</a:t>
            </a:r>
            <a:endParaRPr>
              <a:latin typeface="Times New Roman" panose="02020603050405020304" pitchFamily="18" charset="0"/>
              <a:cs typeface="Times New Roman" panose="02020603050405020304" pitchFamily="18" charset="0"/>
            </a:endParaRPr>
          </a:p>
        </p:txBody>
      </p:sp>
      <p:grpSp>
        <p:nvGrpSpPr>
          <p:cNvPr id="833" name="Google Shape;833;p30"/>
          <p:cNvGrpSpPr/>
          <p:nvPr/>
        </p:nvGrpSpPr>
        <p:grpSpPr>
          <a:xfrm>
            <a:off x="888012" y="1440674"/>
            <a:ext cx="300359" cy="299855"/>
            <a:chOff x="1466575" y="2391250"/>
            <a:chExt cx="59575" cy="59475"/>
          </a:xfrm>
        </p:grpSpPr>
        <p:sp>
          <p:nvSpPr>
            <p:cNvPr id="834" name="Google Shape;834;p30"/>
            <p:cNvSpPr/>
            <p:nvPr/>
          </p:nvSpPr>
          <p:spPr>
            <a:xfrm>
              <a:off x="1491600" y="2391250"/>
              <a:ext cx="9425" cy="59475"/>
            </a:xfrm>
            <a:custGeom>
              <a:avLst/>
              <a:gdLst/>
              <a:ahLst/>
              <a:cxnLst/>
              <a:rect l="l" t="t" r="r" b="b"/>
              <a:pathLst>
                <a:path w="377" h="2379" extrusionOk="0">
                  <a:moveTo>
                    <a:pt x="0" y="1"/>
                  </a:moveTo>
                  <a:lnTo>
                    <a:pt x="0" y="2379"/>
                  </a:lnTo>
                  <a:lnTo>
                    <a:pt x="377" y="2379"/>
                  </a:lnTo>
                  <a:lnTo>
                    <a:pt x="3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1466575" y="2416275"/>
              <a:ext cx="59575" cy="9425"/>
            </a:xfrm>
            <a:custGeom>
              <a:avLst/>
              <a:gdLst/>
              <a:ahLst/>
              <a:cxnLst/>
              <a:rect l="l" t="t" r="r" b="b"/>
              <a:pathLst>
                <a:path w="2383" h="377" extrusionOk="0">
                  <a:moveTo>
                    <a:pt x="1" y="1"/>
                  </a:moveTo>
                  <a:lnTo>
                    <a:pt x="1" y="377"/>
                  </a:lnTo>
                  <a:lnTo>
                    <a:pt x="2382" y="377"/>
                  </a:lnTo>
                  <a:lnTo>
                    <a:pt x="2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4"/>
          <p:cNvSpPr/>
          <p:nvPr/>
        </p:nvSpPr>
        <p:spPr>
          <a:xfrm>
            <a:off x="441702" y="915125"/>
            <a:ext cx="5011972" cy="3556136"/>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txBox="1">
            <a:spLocks noGrp="1"/>
          </p:cNvSpPr>
          <p:nvPr>
            <p:ph type="title"/>
          </p:nvPr>
        </p:nvSpPr>
        <p:spPr>
          <a:xfrm>
            <a:off x="6013679" y="1464099"/>
            <a:ext cx="234626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THIẾT BỊ</a:t>
            </a:r>
            <a:endParaRPr>
              <a:latin typeface="+mj-lt"/>
            </a:endParaRPr>
          </a:p>
        </p:txBody>
      </p:sp>
      <p:grpSp>
        <p:nvGrpSpPr>
          <p:cNvPr id="873" name="Google Shape;873;p34"/>
          <p:cNvGrpSpPr/>
          <p:nvPr/>
        </p:nvGrpSpPr>
        <p:grpSpPr>
          <a:xfrm>
            <a:off x="441701" y="4680814"/>
            <a:ext cx="5011972" cy="169499"/>
            <a:chOff x="819025" y="3822075"/>
            <a:chExt cx="891450" cy="25125"/>
          </a:xfrm>
        </p:grpSpPr>
        <p:sp>
          <p:nvSpPr>
            <p:cNvPr id="874" name="Google Shape;874;p34"/>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86D19DA4-9344-4CB0-B4D8-4B9163915BE0}"/>
              </a:ext>
            </a:extLst>
          </p:cNvPr>
          <p:cNvPicPr>
            <a:picLocks noChangeAspect="1"/>
          </p:cNvPicPr>
          <p:nvPr/>
        </p:nvPicPr>
        <p:blipFill rotWithShape="1">
          <a:blip r:embed="rId3"/>
          <a:srcRect l="7183" t="15065" r="15439" b="15992"/>
          <a:stretch/>
        </p:blipFill>
        <p:spPr>
          <a:xfrm>
            <a:off x="3107408" y="915125"/>
            <a:ext cx="2346265" cy="3546051"/>
          </a:xfrm>
          <a:prstGeom prst="rect">
            <a:avLst/>
          </a:prstGeom>
        </p:spPr>
      </p:pic>
      <p:pic>
        <p:nvPicPr>
          <p:cNvPr id="8" name="Picture 7">
            <a:extLst>
              <a:ext uri="{FF2B5EF4-FFF2-40B4-BE49-F238E27FC236}">
                <a16:creationId xmlns:a16="http://schemas.microsoft.com/office/drawing/2014/main" id="{4AE32E6F-0316-42DB-8FAB-B04B7FBB023E}"/>
              </a:ext>
            </a:extLst>
          </p:cNvPr>
          <p:cNvPicPr>
            <a:picLocks noChangeAspect="1"/>
          </p:cNvPicPr>
          <p:nvPr/>
        </p:nvPicPr>
        <p:blipFill rotWithShape="1">
          <a:blip r:embed="rId4"/>
          <a:srcRect l="3414" t="20490" r="9806" b="14576"/>
          <a:stretch/>
        </p:blipFill>
        <p:spPr>
          <a:xfrm>
            <a:off x="441700" y="915125"/>
            <a:ext cx="2665709" cy="3546051"/>
          </a:xfrm>
          <a:prstGeom prst="rect">
            <a:avLst/>
          </a:prstGeom>
        </p:spPr>
      </p:pic>
      <p:sp>
        <p:nvSpPr>
          <p:cNvPr id="20" name="Google Shape;871;p34">
            <a:extLst>
              <a:ext uri="{FF2B5EF4-FFF2-40B4-BE49-F238E27FC236}">
                <a16:creationId xmlns:a16="http://schemas.microsoft.com/office/drawing/2014/main" id="{07EA5184-6F66-4965-BFBA-F8516BB6D35B}"/>
              </a:ext>
            </a:extLst>
          </p:cNvPr>
          <p:cNvSpPr txBox="1">
            <a:spLocks noGrp="1"/>
          </p:cNvSpPr>
          <p:nvPr>
            <p:ph type="subTitle" idx="1"/>
          </p:nvPr>
        </p:nvSpPr>
        <p:spPr>
          <a:xfrm>
            <a:off x="5592742" y="1866399"/>
            <a:ext cx="2830586" cy="1410702"/>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Tx/>
              <a:buChar char="-"/>
            </a:pPr>
            <a:r>
              <a:rPr lang="vi-VN" sz="1600">
                <a:latin typeface="+mj-lt"/>
              </a:rPr>
              <a:t>Cap micro-USB</a:t>
            </a:r>
          </a:p>
          <a:p>
            <a:pPr marL="342900" lvl="0" indent="-342900" algn="l" rtl="0">
              <a:spcBef>
                <a:spcPts val="0"/>
              </a:spcBef>
              <a:spcAft>
                <a:spcPts val="0"/>
              </a:spcAft>
              <a:buFontTx/>
              <a:buChar char="-"/>
            </a:pPr>
            <a:r>
              <a:rPr lang="vi-VN" sz="1600">
                <a:latin typeface="+mj-lt"/>
              </a:rPr>
              <a:t>Đế nạp ESP32-CAM-MB</a:t>
            </a:r>
          </a:p>
          <a:p>
            <a:pPr marL="342900" lvl="0" indent="-342900" algn="l" rtl="0">
              <a:spcBef>
                <a:spcPts val="0"/>
              </a:spcBef>
              <a:spcAft>
                <a:spcPts val="0"/>
              </a:spcAft>
              <a:buFontTx/>
              <a:buChar char="-"/>
            </a:pPr>
            <a:r>
              <a:rPr lang="vi-VN" sz="1600">
                <a:latin typeface="+mj-lt"/>
              </a:rPr>
              <a:t>ESP32-CAM.</a:t>
            </a:r>
          </a:p>
        </p:txBody>
      </p:sp>
    </p:spTree>
    <p:extLst>
      <p:ext uri="{BB962C8B-B14F-4D97-AF65-F5344CB8AC3E}">
        <p14:creationId xmlns:p14="http://schemas.microsoft.com/office/powerpoint/2010/main" val="1428000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3231735" y="200844"/>
            <a:ext cx="1836212"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THƯ VIỆN</a:t>
            </a:r>
            <a:endParaRPr>
              <a:latin typeface="+mj-lt"/>
            </a:endParaRPr>
          </a:p>
        </p:txBody>
      </p:sp>
      <p:pic>
        <p:nvPicPr>
          <p:cNvPr id="5" name="Picture 4">
            <a:extLst>
              <a:ext uri="{FF2B5EF4-FFF2-40B4-BE49-F238E27FC236}">
                <a16:creationId xmlns:a16="http://schemas.microsoft.com/office/drawing/2014/main" id="{E491946D-33E4-4C9B-A36D-34D08A98505B}"/>
              </a:ext>
            </a:extLst>
          </p:cNvPr>
          <p:cNvPicPr>
            <a:picLocks noChangeAspect="1"/>
          </p:cNvPicPr>
          <p:nvPr/>
        </p:nvPicPr>
        <p:blipFill>
          <a:blip r:embed="rId3"/>
          <a:stretch>
            <a:fillRect/>
          </a:stretch>
        </p:blipFill>
        <p:spPr>
          <a:xfrm>
            <a:off x="1449091" y="873224"/>
            <a:ext cx="5846048" cy="3892506"/>
          </a:xfrm>
          <a:prstGeom prst="rect">
            <a:avLst/>
          </a:prstGeom>
        </p:spPr>
      </p:pic>
    </p:spTree>
    <p:extLst>
      <p:ext uri="{BB962C8B-B14F-4D97-AF65-F5344CB8AC3E}">
        <p14:creationId xmlns:p14="http://schemas.microsoft.com/office/powerpoint/2010/main" val="181050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3231735" y="200844"/>
            <a:ext cx="1836212"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THƯ VIỆN</a:t>
            </a:r>
            <a:endParaRPr>
              <a:latin typeface="+mj-lt"/>
            </a:endParaRPr>
          </a:p>
        </p:txBody>
      </p:sp>
      <p:pic>
        <p:nvPicPr>
          <p:cNvPr id="3" name="Picture 2">
            <a:extLst>
              <a:ext uri="{FF2B5EF4-FFF2-40B4-BE49-F238E27FC236}">
                <a16:creationId xmlns:a16="http://schemas.microsoft.com/office/drawing/2014/main" id="{07DA7FC7-2289-46A2-B0AF-DA19DB055EE4}"/>
              </a:ext>
            </a:extLst>
          </p:cNvPr>
          <p:cNvPicPr>
            <a:picLocks noChangeAspect="1"/>
          </p:cNvPicPr>
          <p:nvPr/>
        </p:nvPicPr>
        <p:blipFill>
          <a:blip r:embed="rId3"/>
          <a:stretch>
            <a:fillRect/>
          </a:stretch>
        </p:blipFill>
        <p:spPr>
          <a:xfrm>
            <a:off x="737652" y="905744"/>
            <a:ext cx="7173505" cy="4036912"/>
          </a:xfrm>
          <a:prstGeom prst="rect">
            <a:avLst/>
          </a:prstGeom>
        </p:spPr>
      </p:pic>
    </p:spTree>
    <p:extLst>
      <p:ext uri="{BB962C8B-B14F-4D97-AF65-F5344CB8AC3E}">
        <p14:creationId xmlns:p14="http://schemas.microsoft.com/office/powerpoint/2010/main" val="946089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3231735" y="200844"/>
            <a:ext cx="1836212"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THƯ VIỆN</a:t>
            </a:r>
            <a:endParaRPr>
              <a:latin typeface="+mj-lt"/>
            </a:endParaRPr>
          </a:p>
        </p:txBody>
      </p:sp>
      <p:pic>
        <p:nvPicPr>
          <p:cNvPr id="4" name="Picture 3">
            <a:extLst>
              <a:ext uri="{FF2B5EF4-FFF2-40B4-BE49-F238E27FC236}">
                <a16:creationId xmlns:a16="http://schemas.microsoft.com/office/drawing/2014/main" id="{16521574-6D8C-4102-8BCD-F49D60020F1E}"/>
              </a:ext>
            </a:extLst>
          </p:cNvPr>
          <p:cNvPicPr>
            <a:picLocks noChangeAspect="1"/>
          </p:cNvPicPr>
          <p:nvPr/>
        </p:nvPicPr>
        <p:blipFill>
          <a:blip r:embed="rId3"/>
          <a:stretch>
            <a:fillRect/>
          </a:stretch>
        </p:blipFill>
        <p:spPr>
          <a:xfrm>
            <a:off x="853889" y="956645"/>
            <a:ext cx="6941758" cy="3878392"/>
          </a:xfrm>
          <a:prstGeom prst="rect">
            <a:avLst/>
          </a:prstGeom>
        </p:spPr>
      </p:pic>
    </p:spTree>
    <p:extLst>
      <p:ext uri="{BB962C8B-B14F-4D97-AF65-F5344CB8AC3E}">
        <p14:creationId xmlns:p14="http://schemas.microsoft.com/office/powerpoint/2010/main" val="579801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3239355" y="291540"/>
            <a:ext cx="1836212"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THƯ VIỆN</a:t>
            </a:r>
            <a:endParaRPr>
              <a:latin typeface="+mj-lt"/>
            </a:endParaRPr>
          </a:p>
        </p:txBody>
      </p:sp>
      <p:pic>
        <p:nvPicPr>
          <p:cNvPr id="3" name="Picture 2">
            <a:extLst>
              <a:ext uri="{FF2B5EF4-FFF2-40B4-BE49-F238E27FC236}">
                <a16:creationId xmlns:a16="http://schemas.microsoft.com/office/drawing/2014/main" id="{447DD6EE-8BBF-4DAE-9A83-7E06DE4B4B8D}"/>
              </a:ext>
            </a:extLst>
          </p:cNvPr>
          <p:cNvPicPr>
            <a:picLocks noChangeAspect="1"/>
          </p:cNvPicPr>
          <p:nvPr/>
        </p:nvPicPr>
        <p:blipFill>
          <a:blip r:embed="rId3"/>
          <a:stretch>
            <a:fillRect/>
          </a:stretch>
        </p:blipFill>
        <p:spPr>
          <a:xfrm>
            <a:off x="0" y="1198958"/>
            <a:ext cx="9144000" cy="2110154"/>
          </a:xfrm>
          <a:prstGeom prst="rect">
            <a:avLst/>
          </a:prstGeom>
        </p:spPr>
      </p:pic>
      <p:sp>
        <p:nvSpPr>
          <p:cNvPr id="6" name="Google Shape;871;p34">
            <a:extLst>
              <a:ext uri="{FF2B5EF4-FFF2-40B4-BE49-F238E27FC236}">
                <a16:creationId xmlns:a16="http://schemas.microsoft.com/office/drawing/2014/main" id="{FFC87030-96BE-4284-A8F4-9332C14D3AD8}"/>
              </a:ext>
            </a:extLst>
          </p:cNvPr>
          <p:cNvSpPr txBox="1">
            <a:spLocks noGrp="1"/>
          </p:cNvSpPr>
          <p:nvPr>
            <p:ph type="subTitle" idx="1"/>
          </p:nvPr>
        </p:nvSpPr>
        <p:spPr>
          <a:xfrm>
            <a:off x="315569" y="3649204"/>
            <a:ext cx="7906282" cy="8004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vi-VN" sz="1600">
                <a:latin typeface="+mj-lt"/>
              </a:rPr>
              <a:t>Link dowload: https://github.com/witnessmenow/Universal-Arduino-Telegram-Bot.git</a:t>
            </a:r>
          </a:p>
        </p:txBody>
      </p:sp>
    </p:spTree>
    <p:extLst>
      <p:ext uri="{BB962C8B-B14F-4D97-AF65-F5344CB8AC3E}">
        <p14:creationId xmlns:p14="http://schemas.microsoft.com/office/powerpoint/2010/main" val="3146448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0;p34">
            <a:extLst>
              <a:ext uri="{FF2B5EF4-FFF2-40B4-BE49-F238E27FC236}">
                <a16:creationId xmlns:a16="http://schemas.microsoft.com/office/drawing/2014/main" id="{9333C3D1-A203-43E8-AA97-201AD0CB57A6}"/>
              </a:ext>
            </a:extLst>
          </p:cNvPr>
          <p:cNvSpPr txBox="1">
            <a:spLocks noGrp="1"/>
          </p:cNvSpPr>
          <p:nvPr>
            <p:ph type="title"/>
          </p:nvPr>
        </p:nvSpPr>
        <p:spPr>
          <a:xfrm>
            <a:off x="3452715" y="314400"/>
            <a:ext cx="127168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a:t>
            </a:r>
            <a:endParaRPr>
              <a:latin typeface="+mj-lt"/>
            </a:endParaRPr>
          </a:p>
        </p:txBody>
      </p:sp>
      <p:pic>
        <p:nvPicPr>
          <p:cNvPr id="3" name="Picture 2">
            <a:extLst>
              <a:ext uri="{FF2B5EF4-FFF2-40B4-BE49-F238E27FC236}">
                <a16:creationId xmlns:a16="http://schemas.microsoft.com/office/drawing/2014/main" id="{A38D760C-0EDB-4BF5-868F-CFFB30A41B58}"/>
              </a:ext>
            </a:extLst>
          </p:cNvPr>
          <p:cNvPicPr>
            <a:picLocks noChangeAspect="1"/>
          </p:cNvPicPr>
          <p:nvPr/>
        </p:nvPicPr>
        <p:blipFill>
          <a:blip r:embed="rId2"/>
          <a:stretch>
            <a:fillRect/>
          </a:stretch>
        </p:blipFill>
        <p:spPr>
          <a:xfrm>
            <a:off x="297180" y="870109"/>
            <a:ext cx="8354536" cy="3694272"/>
          </a:xfrm>
          <a:prstGeom prst="rect">
            <a:avLst/>
          </a:prstGeom>
        </p:spPr>
      </p:pic>
    </p:spTree>
    <p:extLst>
      <p:ext uri="{BB962C8B-B14F-4D97-AF65-F5344CB8AC3E}">
        <p14:creationId xmlns:p14="http://schemas.microsoft.com/office/powerpoint/2010/main" val="3085054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3FD0C6-5B6B-43AF-A98B-FEA7BB2F5F8E}"/>
              </a:ext>
            </a:extLst>
          </p:cNvPr>
          <p:cNvPicPr>
            <a:picLocks noChangeAspect="1"/>
          </p:cNvPicPr>
          <p:nvPr/>
        </p:nvPicPr>
        <p:blipFill>
          <a:blip r:embed="rId2"/>
          <a:stretch>
            <a:fillRect/>
          </a:stretch>
        </p:blipFill>
        <p:spPr>
          <a:xfrm>
            <a:off x="385795" y="1028701"/>
            <a:ext cx="8372409" cy="3741420"/>
          </a:xfrm>
          <a:prstGeom prst="rect">
            <a:avLst/>
          </a:prstGeom>
        </p:spPr>
      </p:pic>
      <p:sp>
        <p:nvSpPr>
          <p:cNvPr id="6" name="Google Shape;870;p34">
            <a:extLst>
              <a:ext uri="{FF2B5EF4-FFF2-40B4-BE49-F238E27FC236}">
                <a16:creationId xmlns:a16="http://schemas.microsoft.com/office/drawing/2014/main" id="{4C1DE597-DA7D-46A2-9CFB-E5578891E389}"/>
              </a:ext>
            </a:extLst>
          </p:cNvPr>
          <p:cNvSpPr txBox="1">
            <a:spLocks noGrp="1"/>
          </p:cNvSpPr>
          <p:nvPr>
            <p:ph type="title"/>
          </p:nvPr>
        </p:nvSpPr>
        <p:spPr>
          <a:xfrm>
            <a:off x="3452715" y="314400"/>
            <a:ext cx="127168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a:t>
            </a:r>
            <a:endParaRPr>
              <a:latin typeface="+mj-lt"/>
            </a:endParaRPr>
          </a:p>
        </p:txBody>
      </p:sp>
    </p:spTree>
    <p:extLst>
      <p:ext uri="{BB962C8B-B14F-4D97-AF65-F5344CB8AC3E}">
        <p14:creationId xmlns:p14="http://schemas.microsoft.com/office/powerpoint/2010/main" val="3832589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0;p34">
            <a:extLst>
              <a:ext uri="{FF2B5EF4-FFF2-40B4-BE49-F238E27FC236}">
                <a16:creationId xmlns:a16="http://schemas.microsoft.com/office/drawing/2014/main" id="{9333C3D1-A203-43E8-AA97-201AD0CB57A6}"/>
              </a:ext>
            </a:extLst>
          </p:cNvPr>
          <p:cNvSpPr txBox="1">
            <a:spLocks noGrp="1"/>
          </p:cNvSpPr>
          <p:nvPr>
            <p:ph type="title"/>
          </p:nvPr>
        </p:nvSpPr>
        <p:spPr>
          <a:xfrm>
            <a:off x="3452715" y="314400"/>
            <a:ext cx="127168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a:t>
            </a:r>
            <a:endParaRPr>
              <a:latin typeface="+mj-lt"/>
            </a:endParaRPr>
          </a:p>
        </p:txBody>
      </p:sp>
      <p:pic>
        <p:nvPicPr>
          <p:cNvPr id="3" name="Picture 2">
            <a:extLst>
              <a:ext uri="{FF2B5EF4-FFF2-40B4-BE49-F238E27FC236}">
                <a16:creationId xmlns:a16="http://schemas.microsoft.com/office/drawing/2014/main" id="{DDED3A7C-78E8-4C3F-BC16-F4A37109E837}"/>
              </a:ext>
            </a:extLst>
          </p:cNvPr>
          <p:cNvPicPr>
            <a:picLocks noChangeAspect="1"/>
          </p:cNvPicPr>
          <p:nvPr/>
        </p:nvPicPr>
        <p:blipFill>
          <a:blip r:embed="rId2"/>
          <a:stretch>
            <a:fillRect/>
          </a:stretch>
        </p:blipFill>
        <p:spPr>
          <a:xfrm>
            <a:off x="270510" y="928729"/>
            <a:ext cx="8602980" cy="4009269"/>
          </a:xfrm>
          <a:prstGeom prst="rect">
            <a:avLst/>
          </a:prstGeom>
        </p:spPr>
      </p:pic>
    </p:spTree>
    <p:extLst>
      <p:ext uri="{BB962C8B-B14F-4D97-AF65-F5344CB8AC3E}">
        <p14:creationId xmlns:p14="http://schemas.microsoft.com/office/powerpoint/2010/main" val="2538906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89FD34-81AF-4BBD-882B-6BEEBF402F77}"/>
              </a:ext>
            </a:extLst>
          </p:cNvPr>
          <p:cNvPicPr>
            <a:picLocks noChangeAspect="1"/>
          </p:cNvPicPr>
          <p:nvPr/>
        </p:nvPicPr>
        <p:blipFill>
          <a:blip r:embed="rId2"/>
          <a:stretch>
            <a:fillRect/>
          </a:stretch>
        </p:blipFill>
        <p:spPr>
          <a:xfrm>
            <a:off x="0" y="1290271"/>
            <a:ext cx="9144000" cy="3203037"/>
          </a:xfrm>
          <a:prstGeom prst="rect">
            <a:avLst/>
          </a:prstGeom>
        </p:spPr>
      </p:pic>
      <p:sp>
        <p:nvSpPr>
          <p:cNvPr id="6" name="Google Shape;870;p34">
            <a:extLst>
              <a:ext uri="{FF2B5EF4-FFF2-40B4-BE49-F238E27FC236}">
                <a16:creationId xmlns:a16="http://schemas.microsoft.com/office/drawing/2014/main" id="{8F47FAA6-3364-489E-B1D5-1FA57C4B9552}"/>
              </a:ext>
            </a:extLst>
          </p:cNvPr>
          <p:cNvSpPr txBox="1">
            <a:spLocks noGrp="1"/>
          </p:cNvSpPr>
          <p:nvPr>
            <p:ph type="title"/>
          </p:nvPr>
        </p:nvSpPr>
        <p:spPr>
          <a:xfrm>
            <a:off x="3452715" y="314400"/>
            <a:ext cx="127168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a:t>
            </a:r>
            <a:endParaRPr>
              <a:latin typeface="+mj-lt"/>
            </a:endParaRPr>
          </a:p>
        </p:txBody>
      </p:sp>
      <p:sp>
        <p:nvSpPr>
          <p:cNvPr id="7" name="Google Shape;871;p34">
            <a:extLst>
              <a:ext uri="{FF2B5EF4-FFF2-40B4-BE49-F238E27FC236}">
                <a16:creationId xmlns:a16="http://schemas.microsoft.com/office/drawing/2014/main" id="{6701DF22-D105-426D-B896-F05BE1648F75}"/>
              </a:ext>
            </a:extLst>
          </p:cNvPr>
          <p:cNvSpPr txBox="1">
            <a:spLocks noGrp="1"/>
          </p:cNvSpPr>
          <p:nvPr>
            <p:ph type="subTitle" idx="1"/>
          </p:nvPr>
        </p:nvSpPr>
        <p:spPr>
          <a:xfrm>
            <a:off x="2352771" y="650192"/>
            <a:ext cx="3471571" cy="80045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vi-VN" sz="1600">
                <a:latin typeface="+mj-lt"/>
              </a:rPr>
              <a:t>Hàm gửi hình ảnh về Telegram</a:t>
            </a:r>
          </a:p>
        </p:txBody>
      </p:sp>
    </p:spTree>
    <p:extLst>
      <p:ext uri="{BB962C8B-B14F-4D97-AF65-F5344CB8AC3E}">
        <p14:creationId xmlns:p14="http://schemas.microsoft.com/office/powerpoint/2010/main" val="2373669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70DB60-71A0-4A8F-845F-A917B720DA43}"/>
              </a:ext>
            </a:extLst>
          </p:cNvPr>
          <p:cNvPicPr>
            <a:picLocks noChangeAspect="1"/>
          </p:cNvPicPr>
          <p:nvPr/>
        </p:nvPicPr>
        <p:blipFill>
          <a:blip r:embed="rId2"/>
          <a:stretch>
            <a:fillRect/>
          </a:stretch>
        </p:blipFill>
        <p:spPr>
          <a:xfrm>
            <a:off x="426720" y="0"/>
            <a:ext cx="7261860" cy="3762564"/>
          </a:xfrm>
          <a:prstGeom prst="rect">
            <a:avLst/>
          </a:prstGeom>
        </p:spPr>
      </p:pic>
      <p:pic>
        <p:nvPicPr>
          <p:cNvPr id="7" name="Picture 6">
            <a:extLst>
              <a:ext uri="{FF2B5EF4-FFF2-40B4-BE49-F238E27FC236}">
                <a16:creationId xmlns:a16="http://schemas.microsoft.com/office/drawing/2014/main" id="{48064F63-2BEE-47F8-87F3-4DCD3E655CEB}"/>
              </a:ext>
            </a:extLst>
          </p:cNvPr>
          <p:cNvPicPr>
            <a:picLocks noChangeAspect="1"/>
          </p:cNvPicPr>
          <p:nvPr/>
        </p:nvPicPr>
        <p:blipFill>
          <a:blip r:embed="rId3"/>
          <a:stretch>
            <a:fillRect/>
          </a:stretch>
        </p:blipFill>
        <p:spPr>
          <a:xfrm>
            <a:off x="426720" y="3762564"/>
            <a:ext cx="7261860" cy="1380936"/>
          </a:xfrm>
          <a:prstGeom prst="rect">
            <a:avLst/>
          </a:prstGeom>
        </p:spPr>
      </p:pic>
    </p:spTree>
    <p:extLst>
      <p:ext uri="{BB962C8B-B14F-4D97-AF65-F5344CB8AC3E}">
        <p14:creationId xmlns:p14="http://schemas.microsoft.com/office/powerpoint/2010/main" val="523427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31"/>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NHÓM 05</a:t>
            </a:r>
            <a:endParaRPr>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4C72ECDC-66DB-4307-B77A-69F3153E698E}"/>
              </a:ext>
            </a:extLst>
          </p:cNvPr>
          <p:cNvGraphicFramePr>
            <a:graphicFrameLocks noGrp="1"/>
          </p:cNvGraphicFramePr>
          <p:nvPr>
            <p:extLst>
              <p:ext uri="{D42A27DB-BD31-4B8C-83A1-F6EECF244321}">
                <p14:modId xmlns:p14="http://schemas.microsoft.com/office/powerpoint/2010/main" val="2597869377"/>
              </p:ext>
            </p:extLst>
          </p:nvPr>
        </p:nvGraphicFramePr>
        <p:xfrm>
          <a:off x="720725" y="1363852"/>
          <a:ext cx="7330644" cy="2549470"/>
        </p:xfrm>
        <a:graphic>
          <a:graphicData uri="http://schemas.openxmlformats.org/drawingml/2006/table">
            <a:tbl>
              <a:tblPr firstRow="1" bandRow="1"/>
              <a:tblGrid>
                <a:gridCol w="2446940">
                  <a:extLst>
                    <a:ext uri="{9D8B030D-6E8A-4147-A177-3AD203B41FA5}">
                      <a16:colId xmlns:a16="http://schemas.microsoft.com/office/drawing/2014/main" val="3185161030"/>
                    </a:ext>
                  </a:extLst>
                </a:gridCol>
                <a:gridCol w="2103684">
                  <a:extLst>
                    <a:ext uri="{9D8B030D-6E8A-4147-A177-3AD203B41FA5}">
                      <a16:colId xmlns:a16="http://schemas.microsoft.com/office/drawing/2014/main" val="4137575663"/>
                    </a:ext>
                  </a:extLst>
                </a:gridCol>
                <a:gridCol w="2780020">
                  <a:extLst>
                    <a:ext uri="{9D8B030D-6E8A-4147-A177-3AD203B41FA5}">
                      <a16:colId xmlns:a16="http://schemas.microsoft.com/office/drawing/2014/main" val="3031485105"/>
                    </a:ext>
                  </a:extLst>
                </a:gridCol>
              </a:tblGrid>
              <a:tr h="509894">
                <a:tc>
                  <a:txBody>
                    <a:bodyPr/>
                    <a:lstStyle/>
                    <a:p>
                      <a:pPr algn="l">
                        <a:lnSpc>
                          <a:spcPct val="100000"/>
                        </a:lnSpc>
                      </a:pPr>
                      <a:r>
                        <a:rPr lang="en-US" sz="1400" err="1">
                          <a:solidFill>
                            <a:schemeClr val="bg1"/>
                          </a:solidFill>
                          <a:latin typeface="Times New Roman" panose="02020603050405020304" pitchFamily="18" charset="0"/>
                          <a:ea typeface="Roboto" panose="02000000000000000000" pitchFamily="2" charset="0"/>
                          <a:cs typeface="Times New Roman" panose="02020603050405020304" pitchFamily="18" charset="0"/>
                        </a:rPr>
                        <a:t>Các</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1400" baseline="0" err="1">
                          <a:solidFill>
                            <a:schemeClr val="bg1"/>
                          </a:solidFill>
                          <a:latin typeface="Times New Roman" panose="02020603050405020304" pitchFamily="18" charset="0"/>
                          <a:ea typeface="Roboto" panose="02000000000000000000" pitchFamily="2" charset="0"/>
                          <a:cs typeface="Times New Roman" panose="02020603050405020304" pitchFamily="18" charset="0"/>
                        </a:rPr>
                        <a:t>thành</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1400" baseline="0" err="1">
                          <a:solidFill>
                            <a:schemeClr val="bg1"/>
                          </a:solidFill>
                          <a:latin typeface="Times New Roman" panose="02020603050405020304" pitchFamily="18" charset="0"/>
                          <a:ea typeface="Roboto" panose="02000000000000000000" pitchFamily="2" charset="0"/>
                          <a:cs typeface="Times New Roman" panose="02020603050405020304" pitchFamily="18" charset="0"/>
                        </a:rPr>
                        <a:t>viên</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1400" baseline="0" err="1">
                          <a:solidFill>
                            <a:schemeClr val="bg1"/>
                          </a:solidFill>
                          <a:latin typeface="Times New Roman" panose="02020603050405020304" pitchFamily="18" charset="0"/>
                          <a:ea typeface="Roboto" panose="02000000000000000000" pitchFamily="2" charset="0"/>
                          <a:cs typeface="Times New Roman" panose="02020603050405020304" pitchFamily="18" charset="0"/>
                        </a:rPr>
                        <a:t>nhóm</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a:t>
                      </a: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lnSpc>
                          <a:spcPct val="100000"/>
                        </a:lnSpc>
                      </a:pPr>
                      <a:r>
                        <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rPr>
                        <a:t>1.</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1400" baseline="0" err="1">
                          <a:solidFill>
                            <a:schemeClr val="bg1"/>
                          </a:solidFill>
                          <a:latin typeface="Times New Roman" panose="02020603050405020304" pitchFamily="18" charset="0"/>
                          <a:ea typeface="Roboto" panose="02000000000000000000" pitchFamily="2" charset="0"/>
                          <a:cs typeface="Times New Roman" panose="02020603050405020304" pitchFamily="18" charset="0"/>
                        </a:rPr>
                        <a:t>Trần</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a:t>
                      </a:r>
                      <a:r>
                        <a:rPr lang="en-US" sz="1400" baseline="0" err="1">
                          <a:solidFill>
                            <a:schemeClr val="bg1"/>
                          </a:solidFill>
                          <a:latin typeface="Times New Roman" panose="02020603050405020304" pitchFamily="18" charset="0"/>
                          <a:ea typeface="Roboto" panose="02000000000000000000" pitchFamily="2" charset="0"/>
                          <a:cs typeface="Times New Roman" panose="02020603050405020304" pitchFamily="18" charset="0"/>
                        </a:rPr>
                        <a:t>Gia</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Long</a:t>
                      </a: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6. </a:t>
                      </a:r>
                      <a:r>
                        <a:rPr lang="vi-VN"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Lương Thanh Quý</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643779112"/>
                  </a:ext>
                </a:extLst>
              </a:tr>
              <a:tr h="509894">
                <a:tc>
                  <a:txBody>
                    <a:bodyPr/>
                    <a:lstStyle/>
                    <a:p>
                      <a:pPr algn="l">
                        <a:lnSpc>
                          <a:spcPct val="100000"/>
                        </a:lnSpc>
                      </a:pP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lnSpc>
                          <a:spcPct val="100000"/>
                        </a:lnSpc>
                      </a:pPr>
                      <a:r>
                        <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rPr>
                        <a:t>2.</a:t>
                      </a:r>
                      <a:r>
                        <a:rPr lang="en-US" sz="1400" baseline="0">
                          <a:solidFill>
                            <a:schemeClr val="bg1"/>
                          </a:solidFill>
                          <a:latin typeface="Times New Roman" panose="02020603050405020304" pitchFamily="18" charset="0"/>
                          <a:ea typeface="Roboto" panose="02000000000000000000" pitchFamily="2" charset="0"/>
                          <a:cs typeface="Times New Roman" panose="02020603050405020304" pitchFamily="18" charset="0"/>
                        </a:rPr>
                        <a:t> Vũ Văn Lâm</a:t>
                      </a: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7. </a:t>
                      </a:r>
                      <a:r>
                        <a:rPr lang="vi-VN"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Quách Nam Lương</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498781258"/>
                  </a:ext>
                </a:extLst>
              </a:tr>
              <a:tr h="509894">
                <a:tc>
                  <a:txBody>
                    <a:bodyPr/>
                    <a:lstStyle/>
                    <a:p>
                      <a:pPr algn="l">
                        <a:lnSpc>
                          <a:spcPct val="100000"/>
                        </a:lnSpc>
                      </a:pP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baseline="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3. </a:t>
                      </a: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Đặng Thành Tân</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8. Nguyễn Thị Thùy Trang</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802447072"/>
                  </a:ext>
                </a:extLst>
              </a:tr>
              <a:tr h="509894">
                <a:tc>
                  <a:txBody>
                    <a:bodyPr/>
                    <a:lstStyle/>
                    <a:p>
                      <a:pPr algn="l">
                        <a:lnSpc>
                          <a:spcPct val="100000"/>
                        </a:lnSpc>
                      </a:pP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4. Phạm Đức Thắng</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9. </a:t>
                      </a:r>
                      <a:r>
                        <a:rPr lang="vi-VN"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Lương Thúy Vy</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29793679"/>
                  </a:ext>
                </a:extLst>
              </a:tr>
              <a:tr h="509894">
                <a:tc>
                  <a:txBody>
                    <a:bodyPr/>
                    <a:lstStyle/>
                    <a:p>
                      <a:pPr algn="l">
                        <a:lnSpc>
                          <a:spcPct val="100000"/>
                        </a:lnSpc>
                      </a:pP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rtl="0" fontAlgn="b">
                        <a:lnSpc>
                          <a:spcPct val="100000"/>
                        </a:lnSpc>
                      </a:pPr>
                      <a:r>
                        <a:rPr lang="en-US" sz="1400">
                          <a:solidFill>
                            <a:schemeClr val="bg1"/>
                          </a:solidFill>
                          <a:effectLst/>
                          <a:latin typeface="Times New Roman" panose="02020603050405020304" pitchFamily="18" charset="0"/>
                          <a:ea typeface="Roboto" panose="02000000000000000000" pitchFamily="2" charset="0"/>
                          <a:cs typeface="Times New Roman" panose="02020603050405020304" pitchFamily="18" charset="0"/>
                        </a:rPr>
                        <a:t> 5. Phạm Văn Thủy</a:t>
                      </a:r>
                    </a:p>
                  </a:txBody>
                  <a:tcPr marL="28575" marR="28575" marT="0"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lnSpc>
                          <a:spcPct val="100000"/>
                        </a:lnSpc>
                      </a:pPr>
                      <a:endParaRPr lang="en-US" sz="140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414528318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0;p34">
            <a:extLst>
              <a:ext uri="{FF2B5EF4-FFF2-40B4-BE49-F238E27FC236}">
                <a16:creationId xmlns:a16="http://schemas.microsoft.com/office/drawing/2014/main" id="{9333C3D1-A203-43E8-AA97-201AD0CB57A6}"/>
              </a:ext>
            </a:extLst>
          </p:cNvPr>
          <p:cNvSpPr txBox="1">
            <a:spLocks noGrp="1"/>
          </p:cNvSpPr>
          <p:nvPr>
            <p:ph type="title"/>
          </p:nvPr>
        </p:nvSpPr>
        <p:spPr>
          <a:xfrm>
            <a:off x="3452715" y="314400"/>
            <a:ext cx="127168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a:t>
            </a:r>
            <a:endParaRPr>
              <a:latin typeface="+mj-lt"/>
            </a:endParaRPr>
          </a:p>
        </p:txBody>
      </p:sp>
      <p:pic>
        <p:nvPicPr>
          <p:cNvPr id="5" name="Picture 4">
            <a:extLst>
              <a:ext uri="{FF2B5EF4-FFF2-40B4-BE49-F238E27FC236}">
                <a16:creationId xmlns:a16="http://schemas.microsoft.com/office/drawing/2014/main" id="{5374EDE8-FBA6-4E72-9D59-F50E97F25CBE}"/>
              </a:ext>
            </a:extLst>
          </p:cNvPr>
          <p:cNvPicPr>
            <a:picLocks noChangeAspect="1"/>
          </p:cNvPicPr>
          <p:nvPr/>
        </p:nvPicPr>
        <p:blipFill>
          <a:blip r:embed="rId2"/>
          <a:stretch>
            <a:fillRect/>
          </a:stretch>
        </p:blipFill>
        <p:spPr>
          <a:xfrm>
            <a:off x="460661" y="1135238"/>
            <a:ext cx="8337628" cy="3368181"/>
          </a:xfrm>
          <a:prstGeom prst="rect">
            <a:avLst/>
          </a:prstGeom>
        </p:spPr>
      </p:pic>
    </p:spTree>
    <p:extLst>
      <p:ext uri="{BB962C8B-B14F-4D97-AF65-F5344CB8AC3E}">
        <p14:creationId xmlns:p14="http://schemas.microsoft.com/office/powerpoint/2010/main" val="4040958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70;p34">
            <a:extLst>
              <a:ext uri="{FF2B5EF4-FFF2-40B4-BE49-F238E27FC236}">
                <a16:creationId xmlns:a16="http://schemas.microsoft.com/office/drawing/2014/main" id="{9333C3D1-A203-43E8-AA97-201AD0CB57A6}"/>
              </a:ext>
            </a:extLst>
          </p:cNvPr>
          <p:cNvSpPr txBox="1">
            <a:spLocks noGrp="1"/>
          </p:cNvSpPr>
          <p:nvPr>
            <p:ph type="title"/>
          </p:nvPr>
        </p:nvSpPr>
        <p:spPr>
          <a:xfrm>
            <a:off x="3452715" y="314400"/>
            <a:ext cx="1271685"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a:t>
            </a:r>
            <a:endParaRPr>
              <a:latin typeface="+mj-lt"/>
            </a:endParaRPr>
          </a:p>
        </p:txBody>
      </p:sp>
      <p:pic>
        <p:nvPicPr>
          <p:cNvPr id="6" name="Picture 5">
            <a:extLst>
              <a:ext uri="{FF2B5EF4-FFF2-40B4-BE49-F238E27FC236}">
                <a16:creationId xmlns:a16="http://schemas.microsoft.com/office/drawing/2014/main" id="{BDBD0354-8AE8-48D5-B21D-7D77D79239A6}"/>
              </a:ext>
            </a:extLst>
          </p:cNvPr>
          <p:cNvPicPr>
            <a:picLocks noChangeAspect="1"/>
          </p:cNvPicPr>
          <p:nvPr/>
        </p:nvPicPr>
        <p:blipFill>
          <a:blip r:embed="rId2"/>
          <a:stretch>
            <a:fillRect/>
          </a:stretch>
        </p:blipFill>
        <p:spPr>
          <a:xfrm>
            <a:off x="519537" y="832961"/>
            <a:ext cx="7947682" cy="4135279"/>
          </a:xfrm>
          <a:prstGeom prst="rect">
            <a:avLst/>
          </a:prstGeom>
        </p:spPr>
      </p:pic>
    </p:spTree>
    <p:extLst>
      <p:ext uri="{BB962C8B-B14F-4D97-AF65-F5344CB8AC3E}">
        <p14:creationId xmlns:p14="http://schemas.microsoft.com/office/powerpoint/2010/main" val="415071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2131356" y="291540"/>
            <a:ext cx="5245838"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CÀI ĐẶT TELEGRAM &amp; TẠO BOT</a:t>
            </a:r>
            <a:endParaRPr>
              <a:latin typeface="+mj-lt"/>
            </a:endParaRPr>
          </a:p>
        </p:txBody>
      </p:sp>
      <p:sp>
        <p:nvSpPr>
          <p:cNvPr id="7" name="Google Shape;871;p34">
            <a:extLst>
              <a:ext uri="{FF2B5EF4-FFF2-40B4-BE49-F238E27FC236}">
                <a16:creationId xmlns:a16="http://schemas.microsoft.com/office/drawing/2014/main" id="{F46911EB-1F27-4B70-80AC-FB6B8ECEAEF1}"/>
              </a:ext>
            </a:extLst>
          </p:cNvPr>
          <p:cNvSpPr txBox="1">
            <a:spLocks noGrp="1"/>
          </p:cNvSpPr>
          <p:nvPr>
            <p:ph type="subTitle" idx="1"/>
          </p:nvPr>
        </p:nvSpPr>
        <p:spPr>
          <a:xfrm>
            <a:off x="1152477" y="759417"/>
            <a:ext cx="4403665" cy="4869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vi-VN" sz="1600">
                <a:latin typeface="+mj-lt"/>
              </a:rPr>
              <a:t>Link dowload: https://desktop.telegram.org/</a:t>
            </a:r>
          </a:p>
        </p:txBody>
      </p:sp>
      <p:pic>
        <p:nvPicPr>
          <p:cNvPr id="9" name="Picture 8">
            <a:extLst>
              <a:ext uri="{FF2B5EF4-FFF2-40B4-BE49-F238E27FC236}">
                <a16:creationId xmlns:a16="http://schemas.microsoft.com/office/drawing/2014/main" id="{CF373563-35A2-4334-95AF-E3D01E47F71D}"/>
              </a:ext>
            </a:extLst>
          </p:cNvPr>
          <p:cNvPicPr>
            <a:picLocks noChangeAspect="1"/>
          </p:cNvPicPr>
          <p:nvPr/>
        </p:nvPicPr>
        <p:blipFill>
          <a:blip r:embed="rId3"/>
          <a:stretch>
            <a:fillRect/>
          </a:stretch>
        </p:blipFill>
        <p:spPr>
          <a:xfrm>
            <a:off x="1152477" y="1246323"/>
            <a:ext cx="6134360" cy="3786788"/>
          </a:xfrm>
          <a:prstGeom prst="rect">
            <a:avLst/>
          </a:prstGeom>
        </p:spPr>
      </p:pic>
    </p:spTree>
    <p:extLst>
      <p:ext uri="{BB962C8B-B14F-4D97-AF65-F5344CB8AC3E}">
        <p14:creationId xmlns:p14="http://schemas.microsoft.com/office/powerpoint/2010/main" val="101719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2131356" y="291540"/>
            <a:ext cx="5245838"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CÀI ĐẶT TELEGRAM &amp; TẠO BOT</a:t>
            </a:r>
            <a:endParaRPr>
              <a:latin typeface="+mj-lt"/>
            </a:endParaRPr>
          </a:p>
        </p:txBody>
      </p:sp>
      <p:pic>
        <p:nvPicPr>
          <p:cNvPr id="5" name="Picture 4">
            <a:extLst>
              <a:ext uri="{FF2B5EF4-FFF2-40B4-BE49-F238E27FC236}">
                <a16:creationId xmlns:a16="http://schemas.microsoft.com/office/drawing/2014/main" id="{D3F6E117-AB89-43E9-9F9A-3836F6B03352}"/>
              </a:ext>
            </a:extLst>
          </p:cNvPr>
          <p:cNvPicPr>
            <a:picLocks noChangeAspect="1"/>
          </p:cNvPicPr>
          <p:nvPr/>
        </p:nvPicPr>
        <p:blipFill>
          <a:blip r:embed="rId3"/>
          <a:stretch>
            <a:fillRect/>
          </a:stretch>
        </p:blipFill>
        <p:spPr>
          <a:xfrm>
            <a:off x="1976808" y="809319"/>
            <a:ext cx="4811450" cy="4095407"/>
          </a:xfrm>
          <a:prstGeom prst="rect">
            <a:avLst/>
          </a:prstGeom>
        </p:spPr>
      </p:pic>
    </p:spTree>
    <p:extLst>
      <p:ext uri="{BB962C8B-B14F-4D97-AF65-F5344CB8AC3E}">
        <p14:creationId xmlns:p14="http://schemas.microsoft.com/office/powerpoint/2010/main" val="398056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2131356" y="291540"/>
            <a:ext cx="5245838"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CÀI ĐẶT TELEGRAM &amp; TẠO BOT</a:t>
            </a:r>
            <a:endParaRPr>
              <a:latin typeface="+mj-lt"/>
            </a:endParaRPr>
          </a:p>
        </p:txBody>
      </p:sp>
      <p:pic>
        <p:nvPicPr>
          <p:cNvPr id="3" name="Picture 2">
            <a:extLst>
              <a:ext uri="{FF2B5EF4-FFF2-40B4-BE49-F238E27FC236}">
                <a16:creationId xmlns:a16="http://schemas.microsoft.com/office/drawing/2014/main" id="{F3DE0584-2E18-4329-AC04-F34C13F478C2}"/>
              </a:ext>
            </a:extLst>
          </p:cNvPr>
          <p:cNvPicPr>
            <a:picLocks noChangeAspect="1"/>
          </p:cNvPicPr>
          <p:nvPr/>
        </p:nvPicPr>
        <p:blipFill>
          <a:blip r:embed="rId3"/>
          <a:stretch>
            <a:fillRect/>
          </a:stretch>
        </p:blipFill>
        <p:spPr>
          <a:xfrm>
            <a:off x="1058137" y="759417"/>
            <a:ext cx="6491148" cy="4262033"/>
          </a:xfrm>
          <a:prstGeom prst="rect">
            <a:avLst/>
          </a:prstGeom>
        </p:spPr>
      </p:pic>
    </p:spTree>
    <p:extLst>
      <p:ext uri="{BB962C8B-B14F-4D97-AF65-F5344CB8AC3E}">
        <p14:creationId xmlns:p14="http://schemas.microsoft.com/office/powerpoint/2010/main" val="81957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2131356" y="291540"/>
            <a:ext cx="5245838"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CÀI ĐẶT TELEGRAM &amp; TẠO BOT</a:t>
            </a:r>
            <a:endParaRPr>
              <a:latin typeface="+mj-lt"/>
            </a:endParaRPr>
          </a:p>
        </p:txBody>
      </p:sp>
      <p:pic>
        <p:nvPicPr>
          <p:cNvPr id="4" name="Picture 3">
            <a:extLst>
              <a:ext uri="{FF2B5EF4-FFF2-40B4-BE49-F238E27FC236}">
                <a16:creationId xmlns:a16="http://schemas.microsoft.com/office/drawing/2014/main" id="{7EF13FF0-3C28-4B77-925D-C6BF61203E89}"/>
              </a:ext>
            </a:extLst>
          </p:cNvPr>
          <p:cNvPicPr>
            <a:picLocks noChangeAspect="1"/>
          </p:cNvPicPr>
          <p:nvPr/>
        </p:nvPicPr>
        <p:blipFill>
          <a:blip r:embed="rId3"/>
          <a:stretch>
            <a:fillRect/>
          </a:stretch>
        </p:blipFill>
        <p:spPr>
          <a:xfrm>
            <a:off x="3037328" y="693839"/>
            <a:ext cx="2782285" cy="4334181"/>
          </a:xfrm>
          <a:prstGeom prst="rect">
            <a:avLst/>
          </a:prstGeom>
        </p:spPr>
      </p:pic>
    </p:spTree>
    <p:extLst>
      <p:ext uri="{BB962C8B-B14F-4D97-AF65-F5344CB8AC3E}">
        <p14:creationId xmlns:p14="http://schemas.microsoft.com/office/powerpoint/2010/main" val="94972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33"/>
          <p:cNvSpPr txBox="1">
            <a:spLocks noGrp="1"/>
          </p:cNvSpPr>
          <p:nvPr>
            <p:ph type="title"/>
          </p:nvPr>
        </p:nvSpPr>
        <p:spPr>
          <a:xfrm>
            <a:off x="1005043" y="1594546"/>
            <a:ext cx="3934215" cy="14695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a:t>
            </a:r>
            <a:endParaRPr>
              <a:latin typeface="+mj-lt"/>
            </a:endParaRPr>
          </a:p>
        </p:txBody>
      </p:sp>
    </p:spTree>
    <p:extLst>
      <p:ext uri="{BB962C8B-B14F-4D97-AF65-F5344CB8AC3E}">
        <p14:creationId xmlns:p14="http://schemas.microsoft.com/office/powerpoint/2010/main" val="2894506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1867884" y="175302"/>
            <a:ext cx="5834773"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 &amp; THÔNG BÁO VỀ TELEGRAM</a:t>
            </a:r>
            <a:endParaRPr>
              <a:latin typeface="+mj-lt"/>
            </a:endParaRPr>
          </a:p>
        </p:txBody>
      </p:sp>
      <p:pic>
        <p:nvPicPr>
          <p:cNvPr id="5" name="Picture 4">
            <a:extLst>
              <a:ext uri="{FF2B5EF4-FFF2-40B4-BE49-F238E27FC236}">
                <a16:creationId xmlns:a16="http://schemas.microsoft.com/office/drawing/2014/main" id="{F8068CBD-D1B7-4477-9A34-6FD88AD29833}"/>
              </a:ext>
            </a:extLst>
          </p:cNvPr>
          <p:cNvPicPr>
            <a:picLocks noChangeAspect="1"/>
          </p:cNvPicPr>
          <p:nvPr/>
        </p:nvPicPr>
        <p:blipFill>
          <a:blip r:embed="rId3"/>
          <a:stretch>
            <a:fillRect/>
          </a:stretch>
        </p:blipFill>
        <p:spPr>
          <a:xfrm>
            <a:off x="990599" y="824444"/>
            <a:ext cx="6917628" cy="3762796"/>
          </a:xfrm>
          <a:prstGeom prst="rect">
            <a:avLst/>
          </a:prstGeom>
        </p:spPr>
      </p:pic>
    </p:spTree>
    <p:extLst>
      <p:ext uri="{BB962C8B-B14F-4D97-AF65-F5344CB8AC3E}">
        <p14:creationId xmlns:p14="http://schemas.microsoft.com/office/powerpoint/2010/main" val="3357580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1867884" y="175302"/>
            <a:ext cx="5834773"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 &amp; THÔNG BÁO VỀ TELEGRAM</a:t>
            </a:r>
            <a:endParaRPr>
              <a:latin typeface="+mj-lt"/>
            </a:endParaRPr>
          </a:p>
        </p:txBody>
      </p:sp>
      <p:pic>
        <p:nvPicPr>
          <p:cNvPr id="3" name="Picture 2">
            <a:extLst>
              <a:ext uri="{FF2B5EF4-FFF2-40B4-BE49-F238E27FC236}">
                <a16:creationId xmlns:a16="http://schemas.microsoft.com/office/drawing/2014/main" id="{BE51636E-ACF6-4F37-A1ED-C6FE4EDF8934}"/>
              </a:ext>
            </a:extLst>
          </p:cNvPr>
          <p:cNvPicPr>
            <a:picLocks noChangeAspect="1"/>
          </p:cNvPicPr>
          <p:nvPr/>
        </p:nvPicPr>
        <p:blipFill>
          <a:blip r:embed="rId3"/>
          <a:stretch>
            <a:fillRect/>
          </a:stretch>
        </p:blipFill>
        <p:spPr>
          <a:xfrm>
            <a:off x="502567" y="1245755"/>
            <a:ext cx="8138865" cy="2651990"/>
          </a:xfrm>
          <a:prstGeom prst="rect">
            <a:avLst/>
          </a:prstGeom>
        </p:spPr>
      </p:pic>
    </p:spTree>
    <p:extLst>
      <p:ext uri="{BB962C8B-B14F-4D97-AF65-F5344CB8AC3E}">
        <p14:creationId xmlns:p14="http://schemas.microsoft.com/office/powerpoint/2010/main" val="3408114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1867884" y="175302"/>
            <a:ext cx="5834773"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 &amp; THÔNG BÁO VỀ TELEGRAM</a:t>
            </a:r>
            <a:endParaRPr>
              <a:latin typeface="+mj-lt"/>
            </a:endParaRPr>
          </a:p>
        </p:txBody>
      </p:sp>
      <p:pic>
        <p:nvPicPr>
          <p:cNvPr id="4" name="Picture 3">
            <a:extLst>
              <a:ext uri="{FF2B5EF4-FFF2-40B4-BE49-F238E27FC236}">
                <a16:creationId xmlns:a16="http://schemas.microsoft.com/office/drawing/2014/main" id="{603E1074-3434-47F5-81F4-1902174151BD}"/>
              </a:ext>
            </a:extLst>
          </p:cNvPr>
          <p:cNvPicPr>
            <a:picLocks noChangeAspect="1"/>
          </p:cNvPicPr>
          <p:nvPr/>
        </p:nvPicPr>
        <p:blipFill>
          <a:blip r:embed="rId3"/>
          <a:stretch>
            <a:fillRect/>
          </a:stretch>
        </p:blipFill>
        <p:spPr>
          <a:xfrm>
            <a:off x="883920" y="850009"/>
            <a:ext cx="7410402" cy="3973452"/>
          </a:xfrm>
          <a:prstGeom prst="rect">
            <a:avLst/>
          </a:prstGeom>
        </p:spPr>
      </p:pic>
    </p:spTree>
    <p:extLst>
      <p:ext uri="{BB962C8B-B14F-4D97-AF65-F5344CB8AC3E}">
        <p14:creationId xmlns:p14="http://schemas.microsoft.com/office/powerpoint/2010/main" val="42387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2"/>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NỘI DUNG</a:t>
            </a:r>
            <a:endParaRPr>
              <a:latin typeface="Times New Roman" panose="02020603050405020304" pitchFamily="18" charset="0"/>
              <a:cs typeface="Times New Roman" panose="02020603050405020304" pitchFamily="18" charset="0"/>
            </a:endParaRPr>
          </a:p>
        </p:txBody>
      </p:sp>
      <p:sp>
        <p:nvSpPr>
          <p:cNvPr id="847" name="Google Shape;847;p32"/>
          <p:cNvSpPr txBox="1">
            <a:spLocks noGrp="1"/>
          </p:cNvSpPr>
          <p:nvPr>
            <p:ph type="title"/>
          </p:nvPr>
        </p:nvSpPr>
        <p:spPr>
          <a:xfrm>
            <a:off x="210087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848" name="Google Shape;848;p32"/>
          <p:cNvSpPr txBox="1">
            <a:spLocks noGrp="1"/>
          </p:cNvSpPr>
          <p:nvPr>
            <p:ph type="subTitle" idx="1"/>
          </p:nvPr>
        </p:nvSpPr>
        <p:spPr>
          <a:xfrm>
            <a:off x="123402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Times New Roman" panose="02020603050405020304" pitchFamily="18" charset="0"/>
                <a:cs typeface="Times New Roman" panose="02020603050405020304" pitchFamily="18" charset="0"/>
              </a:rPr>
              <a:t>ĐẶC TẢ HỆ THỐNG</a:t>
            </a:r>
            <a:endParaRPr sz="2000">
              <a:latin typeface="Times New Roman" panose="02020603050405020304" pitchFamily="18" charset="0"/>
              <a:cs typeface="Times New Roman" panose="02020603050405020304" pitchFamily="18" charset="0"/>
            </a:endParaRPr>
          </a:p>
        </p:txBody>
      </p:sp>
      <p:sp>
        <p:nvSpPr>
          <p:cNvPr id="850" name="Google Shape;850;p32"/>
          <p:cNvSpPr txBox="1">
            <a:spLocks noGrp="1"/>
          </p:cNvSpPr>
          <p:nvPr>
            <p:ph type="title" idx="3"/>
          </p:nvPr>
        </p:nvSpPr>
        <p:spPr>
          <a:xfrm>
            <a:off x="5958325" y="1278011"/>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851" name="Google Shape;851;p32"/>
          <p:cNvSpPr txBox="1">
            <a:spLocks noGrp="1"/>
          </p:cNvSpPr>
          <p:nvPr>
            <p:ph type="subTitle" idx="4"/>
          </p:nvPr>
        </p:nvSpPr>
        <p:spPr>
          <a:xfrm>
            <a:off x="5091475" y="1849391"/>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Times New Roman" panose="02020603050405020304" pitchFamily="18" charset="0"/>
                <a:cs typeface="Times New Roman" panose="02020603050405020304" pitchFamily="18" charset="0"/>
              </a:rPr>
              <a:t>TE</a:t>
            </a:r>
            <a:r>
              <a:rPr lang="vi-VN" sz="1600">
                <a:latin typeface="Times New Roman" panose="02020603050405020304" pitchFamily="18" charset="0"/>
                <a:cs typeface="Times New Roman" panose="02020603050405020304" pitchFamily="18" charset="0"/>
              </a:rPr>
              <a:t>A</a:t>
            </a:r>
            <a:r>
              <a:rPr lang="en" sz="1600">
                <a:latin typeface="Times New Roman" panose="02020603050405020304" pitchFamily="18" charset="0"/>
                <a:cs typeface="Times New Roman" panose="02020603050405020304" pitchFamily="18" charset="0"/>
              </a:rPr>
              <a:t>CHABLE MACHINE</a:t>
            </a:r>
            <a:endParaRPr sz="1600">
              <a:latin typeface="Times New Roman" panose="02020603050405020304" pitchFamily="18" charset="0"/>
              <a:cs typeface="Times New Roman" panose="02020603050405020304" pitchFamily="18" charset="0"/>
            </a:endParaRPr>
          </a:p>
        </p:txBody>
      </p:sp>
      <p:sp>
        <p:nvSpPr>
          <p:cNvPr id="852" name="Google Shape;852;p32"/>
          <p:cNvSpPr txBox="1">
            <a:spLocks noGrp="1"/>
          </p:cNvSpPr>
          <p:nvPr>
            <p:ph type="subTitle" idx="5"/>
          </p:nvPr>
        </p:nvSpPr>
        <p:spPr>
          <a:xfrm>
            <a:off x="5091475" y="2249636"/>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Times New Roman" panose="02020603050405020304" pitchFamily="18" charset="0"/>
                <a:cs typeface="Times New Roman" panose="02020603050405020304" pitchFamily="18" charset="0"/>
              </a:rPr>
              <a:t>Giới thiệu về Teachable Machine</a:t>
            </a:r>
            <a:endParaRPr>
              <a:latin typeface="Times New Roman" panose="02020603050405020304" pitchFamily="18" charset="0"/>
              <a:cs typeface="Times New Roman" panose="02020603050405020304" pitchFamily="18" charset="0"/>
            </a:endParaRPr>
          </a:p>
        </p:txBody>
      </p:sp>
      <p:sp>
        <p:nvSpPr>
          <p:cNvPr id="853" name="Google Shape;853;p32"/>
          <p:cNvSpPr txBox="1">
            <a:spLocks noGrp="1"/>
          </p:cNvSpPr>
          <p:nvPr>
            <p:ph type="title" idx="6"/>
          </p:nvPr>
        </p:nvSpPr>
        <p:spPr>
          <a:xfrm>
            <a:off x="210087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854" name="Google Shape;854;p32"/>
          <p:cNvSpPr txBox="1">
            <a:spLocks noGrp="1"/>
          </p:cNvSpPr>
          <p:nvPr>
            <p:ph type="subTitle" idx="7"/>
          </p:nvPr>
        </p:nvSpPr>
        <p:spPr>
          <a:xfrm>
            <a:off x="123402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Times New Roman" panose="02020603050405020304" pitchFamily="18" charset="0"/>
                <a:cs typeface="Times New Roman" panose="02020603050405020304" pitchFamily="18" charset="0"/>
              </a:rPr>
              <a:t>CODE &amp; CONNECT ESP32-CAM</a:t>
            </a:r>
            <a:endParaRPr sz="1600">
              <a:latin typeface="Times New Roman" panose="02020603050405020304" pitchFamily="18" charset="0"/>
              <a:cs typeface="Times New Roman" panose="02020603050405020304" pitchFamily="18" charset="0"/>
            </a:endParaRPr>
          </a:p>
        </p:txBody>
      </p:sp>
      <p:sp>
        <p:nvSpPr>
          <p:cNvPr id="855" name="Google Shape;855;p32"/>
          <p:cNvSpPr txBox="1">
            <a:spLocks noGrp="1"/>
          </p:cNvSpPr>
          <p:nvPr>
            <p:ph type="subTitle" idx="8"/>
          </p:nvPr>
        </p:nvSpPr>
        <p:spPr>
          <a:xfrm>
            <a:off x="1086650" y="4239211"/>
            <a:ext cx="3578200" cy="5922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Tx/>
              <a:buChar char="-"/>
            </a:pPr>
            <a:r>
              <a:rPr lang="vi-VN">
                <a:latin typeface="Times New Roman" panose="02020603050405020304" pitchFamily="18" charset="0"/>
                <a:cs typeface="Times New Roman" panose="02020603050405020304" pitchFamily="18" charset="0"/>
              </a:rPr>
              <a:t>Nạp code cho ESP32-CAM</a:t>
            </a:r>
          </a:p>
          <a:p>
            <a:pPr marL="285750" lvl="0" indent="-285750" algn="l" rtl="0">
              <a:spcBef>
                <a:spcPts val="0"/>
              </a:spcBef>
              <a:spcAft>
                <a:spcPts val="0"/>
              </a:spcAft>
              <a:buFontTx/>
              <a:buChar char="-"/>
            </a:pPr>
            <a:r>
              <a:rPr lang="vi-VN">
                <a:latin typeface="Times New Roman" panose="02020603050405020304" pitchFamily="18" charset="0"/>
                <a:cs typeface="Times New Roman" panose="02020603050405020304" pitchFamily="18" charset="0"/>
              </a:rPr>
              <a:t>Gọi API từ Techable Machine</a:t>
            </a:r>
          </a:p>
          <a:p>
            <a:pPr marL="285750" lvl="0" indent="-285750" algn="l" rtl="0">
              <a:spcBef>
                <a:spcPts val="0"/>
              </a:spcBef>
              <a:spcAft>
                <a:spcPts val="0"/>
              </a:spcAft>
              <a:buFontTx/>
              <a:buChar char="-"/>
            </a:pPr>
            <a:r>
              <a:rPr lang="vi-VN">
                <a:latin typeface="Times New Roman" panose="02020603050405020304" pitchFamily="18" charset="0"/>
                <a:cs typeface="Times New Roman" panose="02020603050405020304" pitchFamily="18" charset="0"/>
              </a:rPr>
              <a:t>Cài đặt Telegram để gửi thông báo</a:t>
            </a:r>
          </a:p>
          <a:p>
            <a:pPr marL="285750" lvl="0" indent="-285750" algn="ctr" rtl="0">
              <a:spcBef>
                <a:spcPts val="0"/>
              </a:spcBef>
              <a:spcAft>
                <a:spcPts val="0"/>
              </a:spcAft>
              <a:buFontTx/>
              <a:buChar char="-"/>
            </a:pPr>
            <a:endParaRPr>
              <a:latin typeface="Times New Roman" panose="02020603050405020304" pitchFamily="18" charset="0"/>
              <a:cs typeface="Times New Roman" panose="02020603050405020304" pitchFamily="18" charset="0"/>
            </a:endParaRPr>
          </a:p>
        </p:txBody>
      </p:sp>
      <p:sp>
        <p:nvSpPr>
          <p:cNvPr id="856" name="Google Shape;856;p32"/>
          <p:cNvSpPr txBox="1">
            <a:spLocks noGrp="1"/>
          </p:cNvSpPr>
          <p:nvPr>
            <p:ph type="title" idx="13"/>
          </p:nvPr>
        </p:nvSpPr>
        <p:spPr>
          <a:xfrm>
            <a:off x="5958325" y="3002952"/>
            <a:ext cx="10848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857" name="Google Shape;857;p32"/>
          <p:cNvSpPr txBox="1">
            <a:spLocks noGrp="1"/>
          </p:cNvSpPr>
          <p:nvPr>
            <p:ph type="subTitle" idx="14"/>
          </p:nvPr>
        </p:nvSpPr>
        <p:spPr>
          <a:xfrm>
            <a:off x="5091475" y="3574317"/>
            <a:ext cx="28185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KẾT QUẢ</a:t>
            </a:r>
            <a:endParaRPr>
              <a:latin typeface="Times New Roman" panose="02020603050405020304" pitchFamily="18" charset="0"/>
              <a:cs typeface="Times New Roman" panose="02020603050405020304" pitchFamily="18" charset="0"/>
            </a:endParaRPr>
          </a:p>
        </p:txBody>
      </p:sp>
      <p:sp>
        <p:nvSpPr>
          <p:cNvPr id="858" name="Google Shape;858;p32"/>
          <p:cNvSpPr txBox="1">
            <a:spLocks noGrp="1"/>
          </p:cNvSpPr>
          <p:nvPr>
            <p:ph type="subTitle" idx="15"/>
          </p:nvPr>
        </p:nvSpPr>
        <p:spPr>
          <a:xfrm>
            <a:off x="5091475" y="4085998"/>
            <a:ext cx="2818500" cy="5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latin typeface="Times New Roman" panose="02020603050405020304" pitchFamily="18" charset="0"/>
                <a:cs typeface="Times New Roman" panose="02020603050405020304" pitchFamily="18" charset="0"/>
              </a:rPr>
              <a:t>Hệ thống phát hiện hệ thống không hoặc có mang khẩu trang, và trường hợp còn lại</a:t>
            </a:r>
            <a:endParaRPr>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994B4B8-8D35-48EF-90B3-02A35C571D60}"/>
              </a:ext>
            </a:extLst>
          </p:cNvPr>
          <p:cNvSpPr>
            <a:spLocks noGrp="1"/>
          </p:cNvSpPr>
          <p:nvPr>
            <p:ph type="subTitle" idx="2"/>
          </p:nvPr>
        </p:nvSpPr>
        <p:spPr>
          <a:xfrm>
            <a:off x="1086650" y="2264756"/>
            <a:ext cx="3113250" cy="592200"/>
          </a:xfrm>
        </p:spPr>
        <p:txBody>
          <a:bodyPr/>
          <a:lstStyle/>
          <a:p>
            <a:pPr algn="l"/>
            <a:r>
              <a:rPr lang="vi-VN">
                <a:latin typeface="Times New Roman" panose="02020603050405020304" pitchFamily="18" charset="0"/>
                <a:cs typeface="Times New Roman" panose="02020603050405020304" pitchFamily="18" charset="0"/>
              </a:rPr>
              <a:t>Mô hình hoạt động của hệ thống Face Mask Detection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1867884" y="175302"/>
            <a:ext cx="5834773"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 &amp; THÔNG BÁO VỀ TELEGRAM</a:t>
            </a:r>
            <a:endParaRPr>
              <a:latin typeface="+mj-lt"/>
            </a:endParaRPr>
          </a:p>
        </p:txBody>
      </p:sp>
      <p:pic>
        <p:nvPicPr>
          <p:cNvPr id="3" name="Picture 2">
            <a:extLst>
              <a:ext uri="{FF2B5EF4-FFF2-40B4-BE49-F238E27FC236}">
                <a16:creationId xmlns:a16="http://schemas.microsoft.com/office/drawing/2014/main" id="{D6F2D8A3-AD65-43F8-98E0-B4EDAE469B2E}"/>
              </a:ext>
            </a:extLst>
          </p:cNvPr>
          <p:cNvPicPr>
            <a:picLocks noChangeAspect="1"/>
          </p:cNvPicPr>
          <p:nvPr/>
        </p:nvPicPr>
        <p:blipFill>
          <a:blip r:embed="rId3"/>
          <a:stretch>
            <a:fillRect/>
          </a:stretch>
        </p:blipFill>
        <p:spPr>
          <a:xfrm>
            <a:off x="468274" y="1249565"/>
            <a:ext cx="8207451" cy="2644369"/>
          </a:xfrm>
          <a:prstGeom prst="rect">
            <a:avLst/>
          </a:prstGeom>
        </p:spPr>
      </p:pic>
    </p:spTree>
    <p:extLst>
      <p:ext uri="{BB962C8B-B14F-4D97-AF65-F5344CB8AC3E}">
        <p14:creationId xmlns:p14="http://schemas.microsoft.com/office/powerpoint/2010/main" val="3830088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1867884" y="175302"/>
            <a:ext cx="5834773"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 &amp; THÔNG BÁO VỀ TELEGRAM</a:t>
            </a:r>
            <a:endParaRPr>
              <a:latin typeface="+mj-lt"/>
            </a:endParaRPr>
          </a:p>
        </p:txBody>
      </p:sp>
      <p:pic>
        <p:nvPicPr>
          <p:cNvPr id="4" name="Picture 3">
            <a:extLst>
              <a:ext uri="{FF2B5EF4-FFF2-40B4-BE49-F238E27FC236}">
                <a16:creationId xmlns:a16="http://schemas.microsoft.com/office/drawing/2014/main" id="{462C69E3-F63D-4F97-BCC3-E7A021109D29}"/>
              </a:ext>
            </a:extLst>
          </p:cNvPr>
          <p:cNvPicPr>
            <a:picLocks noChangeAspect="1"/>
          </p:cNvPicPr>
          <p:nvPr/>
        </p:nvPicPr>
        <p:blipFill>
          <a:blip r:embed="rId3"/>
          <a:stretch>
            <a:fillRect/>
          </a:stretch>
        </p:blipFill>
        <p:spPr>
          <a:xfrm>
            <a:off x="1035937" y="754380"/>
            <a:ext cx="7072126" cy="4149204"/>
          </a:xfrm>
          <a:prstGeom prst="rect">
            <a:avLst/>
          </a:prstGeom>
        </p:spPr>
      </p:pic>
    </p:spTree>
    <p:extLst>
      <p:ext uri="{BB962C8B-B14F-4D97-AF65-F5344CB8AC3E}">
        <p14:creationId xmlns:p14="http://schemas.microsoft.com/office/powerpoint/2010/main" val="3186562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Google Shape;870;p34"/>
          <p:cNvSpPr txBox="1">
            <a:spLocks noGrp="1"/>
          </p:cNvSpPr>
          <p:nvPr>
            <p:ph type="title"/>
          </p:nvPr>
        </p:nvSpPr>
        <p:spPr>
          <a:xfrm>
            <a:off x="1867884" y="175302"/>
            <a:ext cx="5834773"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KẾT QUẢ &amp; THÔNG BÁO VỀ TELEGRAM</a:t>
            </a:r>
            <a:endParaRPr>
              <a:latin typeface="+mj-lt"/>
            </a:endParaRPr>
          </a:p>
        </p:txBody>
      </p:sp>
      <p:pic>
        <p:nvPicPr>
          <p:cNvPr id="4" name="Picture 3">
            <a:extLst>
              <a:ext uri="{FF2B5EF4-FFF2-40B4-BE49-F238E27FC236}">
                <a16:creationId xmlns:a16="http://schemas.microsoft.com/office/drawing/2014/main" id="{D5309938-789C-465D-BC9D-58EE2A365CF4}"/>
              </a:ext>
            </a:extLst>
          </p:cNvPr>
          <p:cNvPicPr>
            <a:picLocks noChangeAspect="1"/>
          </p:cNvPicPr>
          <p:nvPr/>
        </p:nvPicPr>
        <p:blipFill>
          <a:blip r:embed="rId3"/>
          <a:stretch>
            <a:fillRect/>
          </a:stretch>
        </p:blipFill>
        <p:spPr>
          <a:xfrm>
            <a:off x="654986" y="2274549"/>
            <a:ext cx="7712108" cy="472481"/>
          </a:xfrm>
          <a:prstGeom prst="rect">
            <a:avLst/>
          </a:prstGeom>
        </p:spPr>
      </p:pic>
    </p:spTree>
    <p:extLst>
      <p:ext uri="{BB962C8B-B14F-4D97-AF65-F5344CB8AC3E}">
        <p14:creationId xmlns:p14="http://schemas.microsoft.com/office/powerpoint/2010/main" val="347177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33"/>
          <p:cNvSpPr txBox="1">
            <a:spLocks noGrp="1"/>
          </p:cNvSpPr>
          <p:nvPr>
            <p:ph type="title"/>
          </p:nvPr>
        </p:nvSpPr>
        <p:spPr>
          <a:xfrm>
            <a:off x="630924" y="2221680"/>
            <a:ext cx="4732500"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ĐẶC TẢ HỆ THỐNG</a:t>
            </a:r>
            <a:endParaRPr>
              <a:latin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34"/>
          <p:cNvSpPr/>
          <p:nvPr/>
        </p:nvSpPr>
        <p:spPr>
          <a:xfrm>
            <a:off x="441702" y="915125"/>
            <a:ext cx="4967206" cy="3271500"/>
          </a:xfrm>
          <a:prstGeom prst="rect">
            <a:avLst/>
          </a:prstGeom>
          <a:noFill/>
          <a:ln w="1905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txBox="1">
            <a:spLocks noGrp="1"/>
          </p:cNvSpPr>
          <p:nvPr>
            <p:ph type="title"/>
          </p:nvPr>
        </p:nvSpPr>
        <p:spPr>
          <a:xfrm>
            <a:off x="5685731" y="915125"/>
            <a:ext cx="3117306"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CÁC THÀNH PHẦN</a:t>
            </a:r>
            <a:endParaRPr>
              <a:latin typeface="+mj-lt"/>
            </a:endParaRPr>
          </a:p>
        </p:txBody>
      </p:sp>
      <p:sp>
        <p:nvSpPr>
          <p:cNvPr id="871" name="Google Shape;871;p34"/>
          <p:cNvSpPr txBox="1">
            <a:spLocks noGrp="1"/>
          </p:cNvSpPr>
          <p:nvPr>
            <p:ph type="subTitle" idx="1"/>
          </p:nvPr>
        </p:nvSpPr>
        <p:spPr>
          <a:xfrm>
            <a:off x="5523000" y="1682710"/>
            <a:ext cx="3621000" cy="193650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FontTx/>
              <a:buChar char="-"/>
            </a:pPr>
            <a:r>
              <a:rPr lang="vi-VN" sz="1600">
                <a:latin typeface="+mj-lt"/>
              </a:rPr>
              <a:t>Dùng thiết bị ESP32-CAM.</a:t>
            </a:r>
          </a:p>
          <a:p>
            <a:pPr marL="342900" lvl="0" indent="-342900" algn="l" rtl="0">
              <a:spcBef>
                <a:spcPts val="0"/>
              </a:spcBef>
              <a:spcAft>
                <a:spcPts val="0"/>
              </a:spcAft>
              <a:buFontTx/>
              <a:buChar char="-"/>
            </a:pPr>
            <a:r>
              <a:rPr lang="vi-VN" sz="1600">
                <a:latin typeface="+mj-lt"/>
              </a:rPr>
              <a:t>Dùng Arduino nạp code cho ESP32-CAM.</a:t>
            </a:r>
          </a:p>
          <a:p>
            <a:pPr marL="342900" lvl="0" indent="-342900" algn="l" rtl="0">
              <a:spcBef>
                <a:spcPts val="0"/>
              </a:spcBef>
              <a:spcAft>
                <a:spcPts val="0"/>
              </a:spcAft>
              <a:buFontTx/>
              <a:buChar char="-"/>
            </a:pPr>
            <a:r>
              <a:rPr lang="vi-VN" sz="1600">
                <a:latin typeface="+mj-lt"/>
              </a:rPr>
              <a:t>ESP-CAM sử dụng API của Teachable Machine.</a:t>
            </a:r>
          </a:p>
          <a:p>
            <a:pPr marL="342900" lvl="0" indent="-342900" algn="l" rtl="0">
              <a:spcBef>
                <a:spcPts val="0"/>
              </a:spcBef>
              <a:spcAft>
                <a:spcPts val="0"/>
              </a:spcAft>
              <a:buFontTx/>
              <a:buChar char="-"/>
            </a:pPr>
            <a:r>
              <a:rPr lang="vi-VN" sz="1600">
                <a:latin typeface="+mj-lt"/>
              </a:rPr>
              <a:t>Thực hiện chức năng phát hiện mang khẩu trang và trả kết quả về Telegram.</a:t>
            </a:r>
            <a:endParaRPr sz="1600">
              <a:latin typeface="+mj-lt"/>
            </a:endParaRPr>
          </a:p>
        </p:txBody>
      </p:sp>
      <p:grpSp>
        <p:nvGrpSpPr>
          <p:cNvPr id="873" name="Google Shape;873;p34"/>
          <p:cNvGrpSpPr/>
          <p:nvPr/>
        </p:nvGrpSpPr>
        <p:grpSpPr>
          <a:xfrm>
            <a:off x="441702" y="4262690"/>
            <a:ext cx="4967206" cy="185323"/>
            <a:chOff x="819025" y="3822075"/>
            <a:chExt cx="891450" cy="25125"/>
          </a:xfrm>
        </p:grpSpPr>
        <p:sp>
          <p:nvSpPr>
            <p:cNvPr id="874" name="Google Shape;874;p34"/>
            <p:cNvSpPr/>
            <p:nvPr/>
          </p:nvSpPr>
          <p:spPr>
            <a:xfrm>
              <a:off x="819025" y="3822375"/>
              <a:ext cx="891450" cy="24825"/>
            </a:xfrm>
            <a:custGeom>
              <a:avLst/>
              <a:gdLst/>
              <a:ahLst/>
              <a:cxnLst/>
              <a:rect l="l" t="t" r="r" b="b"/>
              <a:pathLst>
                <a:path w="35658" h="993" extrusionOk="0">
                  <a:moveTo>
                    <a:pt x="12093" y="0"/>
                  </a:moveTo>
                  <a:lnTo>
                    <a:pt x="11244" y="849"/>
                  </a:lnTo>
                  <a:lnTo>
                    <a:pt x="0" y="849"/>
                  </a:lnTo>
                  <a:lnTo>
                    <a:pt x="0" y="993"/>
                  </a:lnTo>
                  <a:lnTo>
                    <a:pt x="11304" y="993"/>
                  </a:lnTo>
                  <a:lnTo>
                    <a:pt x="12153" y="144"/>
                  </a:lnTo>
                  <a:lnTo>
                    <a:pt x="35658" y="144"/>
                  </a:lnTo>
                  <a:lnTo>
                    <a:pt x="35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1235525" y="3823575"/>
              <a:ext cx="134825" cy="14025"/>
            </a:xfrm>
            <a:custGeom>
              <a:avLst/>
              <a:gdLst/>
              <a:ahLst/>
              <a:cxnLst/>
              <a:rect l="l" t="t" r="r" b="b"/>
              <a:pathLst>
                <a:path w="5393" h="561" extrusionOk="0">
                  <a:moveTo>
                    <a:pt x="5348" y="0"/>
                  </a:moveTo>
                  <a:lnTo>
                    <a:pt x="4852" y="497"/>
                  </a:lnTo>
                  <a:lnTo>
                    <a:pt x="509" y="497"/>
                  </a:lnTo>
                  <a:lnTo>
                    <a:pt x="44" y="32"/>
                  </a:lnTo>
                  <a:lnTo>
                    <a:pt x="0" y="80"/>
                  </a:lnTo>
                  <a:lnTo>
                    <a:pt x="481" y="561"/>
                  </a:lnTo>
                  <a:lnTo>
                    <a:pt x="4876" y="561"/>
                  </a:lnTo>
                  <a:lnTo>
                    <a:pt x="5392" y="48"/>
                  </a:lnTo>
                  <a:lnTo>
                    <a:pt x="5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1027875" y="3822075"/>
              <a:ext cx="23125" cy="13525"/>
            </a:xfrm>
            <a:custGeom>
              <a:avLst/>
              <a:gdLst/>
              <a:ahLst/>
              <a:cxnLst/>
              <a:rect l="l" t="t" r="r" b="b"/>
              <a:pathLst>
                <a:path w="925" h="541" extrusionOk="0">
                  <a:moveTo>
                    <a:pt x="609" y="0"/>
                  </a:moveTo>
                  <a:lnTo>
                    <a:pt x="0"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1042475" y="3822075"/>
              <a:ext cx="23150" cy="13525"/>
            </a:xfrm>
            <a:custGeom>
              <a:avLst/>
              <a:gdLst/>
              <a:ahLst/>
              <a:cxnLst/>
              <a:rect l="l" t="t" r="r" b="b"/>
              <a:pathLst>
                <a:path w="926" h="541" extrusionOk="0">
                  <a:moveTo>
                    <a:pt x="609" y="0"/>
                  </a:moveTo>
                  <a:lnTo>
                    <a:pt x="1" y="541"/>
                  </a:lnTo>
                  <a:lnTo>
                    <a:pt x="321"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1057100" y="3822075"/>
              <a:ext cx="23125" cy="13525"/>
            </a:xfrm>
            <a:custGeom>
              <a:avLst/>
              <a:gdLst/>
              <a:ahLst/>
              <a:cxnLst/>
              <a:rect l="l" t="t" r="r" b="b"/>
              <a:pathLst>
                <a:path w="925" h="541" extrusionOk="0">
                  <a:moveTo>
                    <a:pt x="609" y="0"/>
                  </a:moveTo>
                  <a:lnTo>
                    <a:pt x="0" y="541"/>
                  </a:lnTo>
                  <a:lnTo>
                    <a:pt x="316"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1071700" y="3822075"/>
              <a:ext cx="23150" cy="13525"/>
            </a:xfrm>
            <a:custGeom>
              <a:avLst/>
              <a:gdLst/>
              <a:ahLst/>
              <a:cxnLst/>
              <a:rect l="l" t="t" r="r" b="b"/>
              <a:pathLst>
                <a:path w="926" h="541" extrusionOk="0">
                  <a:moveTo>
                    <a:pt x="605" y="0"/>
                  </a:moveTo>
                  <a:lnTo>
                    <a:pt x="1" y="541"/>
                  </a:lnTo>
                  <a:lnTo>
                    <a:pt x="317" y="541"/>
                  </a:lnTo>
                  <a:lnTo>
                    <a:pt x="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1086300" y="3822075"/>
              <a:ext cx="23150" cy="13525"/>
            </a:xfrm>
            <a:custGeom>
              <a:avLst/>
              <a:gdLst/>
              <a:ahLst/>
              <a:cxnLst/>
              <a:rect l="l" t="t" r="r" b="b"/>
              <a:pathLst>
                <a:path w="926" h="541" extrusionOk="0">
                  <a:moveTo>
                    <a:pt x="605" y="0"/>
                  </a:moveTo>
                  <a:lnTo>
                    <a:pt x="1" y="541"/>
                  </a:lnTo>
                  <a:lnTo>
                    <a:pt x="317" y="541"/>
                  </a:lnTo>
                  <a:lnTo>
                    <a:pt x="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B9B36BE-FBD1-497B-91A4-FCDE4D3C2D0D}"/>
              </a:ext>
            </a:extLst>
          </p:cNvPr>
          <p:cNvPicPr>
            <a:picLocks noChangeAspect="1"/>
          </p:cNvPicPr>
          <p:nvPr/>
        </p:nvPicPr>
        <p:blipFill>
          <a:blip r:embed="rId3"/>
          <a:stretch>
            <a:fillRect/>
          </a:stretch>
        </p:blipFill>
        <p:spPr>
          <a:xfrm>
            <a:off x="441702" y="915125"/>
            <a:ext cx="4967206" cy="32597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33"/>
          <p:cNvSpPr txBox="1">
            <a:spLocks noGrp="1"/>
          </p:cNvSpPr>
          <p:nvPr>
            <p:ph type="title"/>
          </p:nvPr>
        </p:nvSpPr>
        <p:spPr>
          <a:xfrm>
            <a:off x="293645" y="2236670"/>
            <a:ext cx="5477568" cy="4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TEACHABLE MACHINE</a:t>
            </a:r>
            <a:endParaRPr>
              <a:latin typeface="+mj-lt"/>
            </a:endParaRPr>
          </a:p>
        </p:txBody>
      </p:sp>
    </p:spTree>
    <p:extLst>
      <p:ext uri="{BB962C8B-B14F-4D97-AF65-F5344CB8AC3E}">
        <p14:creationId xmlns:p14="http://schemas.microsoft.com/office/powerpoint/2010/main" val="725354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1D93227-1F01-47CC-B7F3-4E09C1B70758}"/>
              </a:ext>
            </a:extLst>
          </p:cNvPr>
          <p:cNvSpPr>
            <a:spLocks noGrp="1"/>
          </p:cNvSpPr>
          <p:nvPr>
            <p:ph type="subTitle" idx="1"/>
          </p:nvPr>
        </p:nvSpPr>
        <p:spPr>
          <a:xfrm>
            <a:off x="-164891" y="1373283"/>
            <a:ext cx="6129784" cy="2396934"/>
          </a:xfrm>
        </p:spPr>
        <p:txBody>
          <a:bodyPr/>
          <a:lstStyle/>
          <a:p>
            <a:r>
              <a:rPr lang="vi-VN" b="1">
                <a:latin typeface="+mj-lt"/>
              </a:rPr>
              <a:t>	Teachable Machine</a:t>
            </a:r>
            <a:r>
              <a:rPr lang="vi-VN">
                <a:latin typeface="+mj-lt"/>
              </a:rPr>
              <a:t> là công cụ nền web của Google Creative Lab + PAIR kết hợp cùng studio thiết kế Stoj và Use All Five cho phép mọi người khám phá cách hoạt động của máy học (machine learning) một cách vui vẻ và thú vị. </a:t>
            </a:r>
          </a:p>
          <a:p>
            <a:r>
              <a:rPr lang="vi-VN">
                <a:latin typeface="+mj-lt"/>
              </a:rPr>
              <a:t>	Bạn có thể dạy một cỗ máy cách sử dụng webcam trên laptop mà không cần viết bất cứ đoạn code nào. Bạn có thể huấn luyện một mạng nơ-ron trên máy mà không cần gửi bất kỳ hình ảnh nào. Đó là những gì mà Teachable Machine mang lại.</a:t>
            </a:r>
          </a:p>
        </p:txBody>
      </p:sp>
    </p:spTree>
    <p:extLst>
      <p:ext uri="{BB962C8B-B14F-4D97-AF65-F5344CB8AC3E}">
        <p14:creationId xmlns:p14="http://schemas.microsoft.com/office/powerpoint/2010/main" val="365639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4059D1F-0D1B-4973-8D53-CA4ABB611DAD}"/>
              </a:ext>
            </a:extLst>
          </p:cNvPr>
          <p:cNvSpPr>
            <a:spLocks noGrp="1"/>
          </p:cNvSpPr>
          <p:nvPr>
            <p:ph type="subTitle" idx="1"/>
          </p:nvPr>
        </p:nvSpPr>
        <p:spPr>
          <a:xfrm>
            <a:off x="375946" y="1056807"/>
            <a:ext cx="5635109" cy="2865685"/>
          </a:xfrm>
        </p:spPr>
        <p:txBody>
          <a:bodyPr/>
          <a:lstStyle/>
          <a:p>
            <a:pPr>
              <a:buFont typeface="Wingdings" panose="05000000000000000000" pitchFamily="2" charset="2"/>
              <a:buChar char="Ø"/>
            </a:pPr>
            <a:r>
              <a:rPr lang="vi-VN">
                <a:latin typeface="+mj-lt"/>
              </a:rPr>
              <a:t>Theo Google, Teachable Machine được “phát triển với thư viện deeplearn.js giúp các nhà phát triển web tìm hiểu về máy học một cách dễ dàng bằng cách huấn luyện và chạy các mạng nơ-ron trực tiếp trong trình duyệt”.</a:t>
            </a:r>
          </a:p>
          <a:p>
            <a:pPr>
              <a:buFont typeface="Wingdings" panose="05000000000000000000" pitchFamily="2" charset="2"/>
              <a:buChar char="Ø"/>
            </a:pPr>
            <a:r>
              <a:rPr lang="vi-VN">
                <a:latin typeface="+mj-lt"/>
              </a:rPr>
              <a:t>Google cho biết người dùng cần chụp ít nhất 30 tấm ảnh cho mỗi lần “huấn luyện” bằng cách bấm liên tục nút Train, chúng được lưu trong bộ nhớ máy chứ không hề được tải lên máy chủ của Google.</a:t>
            </a:r>
          </a:p>
        </p:txBody>
      </p:sp>
    </p:spTree>
    <p:extLst>
      <p:ext uri="{BB962C8B-B14F-4D97-AF65-F5344CB8AC3E}">
        <p14:creationId xmlns:p14="http://schemas.microsoft.com/office/powerpoint/2010/main" val="2485655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4" name="Google Shape;864;p33"/>
          <p:cNvSpPr txBox="1">
            <a:spLocks noGrp="1"/>
          </p:cNvSpPr>
          <p:nvPr>
            <p:ph type="title"/>
          </p:nvPr>
        </p:nvSpPr>
        <p:spPr>
          <a:xfrm>
            <a:off x="382952" y="1542081"/>
            <a:ext cx="5035992" cy="14695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j-lt"/>
              </a:rPr>
              <a:t>CODE &amp; CONNECT ESP32-CAM</a:t>
            </a:r>
            <a:endParaRPr>
              <a:latin typeface="+mj-lt"/>
            </a:endParaRPr>
          </a:p>
        </p:txBody>
      </p:sp>
    </p:spTree>
    <p:extLst>
      <p:ext uri="{BB962C8B-B14F-4D97-AF65-F5344CB8AC3E}">
        <p14:creationId xmlns:p14="http://schemas.microsoft.com/office/powerpoint/2010/main" val="834946722"/>
      </p:ext>
    </p:extLst>
  </p:cSld>
  <p:clrMapOvr>
    <a:masterClrMapping/>
  </p:clrMapOvr>
</p:sld>
</file>

<file path=ppt/theme/theme1.xml><?xml version="1.0" encoding="utf-8"?>
<a:theme xmlns:a="http://schemas.openxmlformats.org/drawingml/2006/main" name="The Evolution of Invention in Canada Thesis by Slidesgo">
  <a:themeElements>
    <a:clrScheme name="Simple Light">
      <a:dk1>
        <a:srgbClr val="E3EEED"/>
      </a:dk1>
      <a:lt1>
        <a:srgbClr val="383536"/>
      </a:lt1>
      <a:dk2>
        <a:srgbClr val="FC2E12"/>
      </a:dk2>
      <a:lt2>
        <a:srgbClr val="C1D6CE"/>
      </a:lt2>
      <a:accent1>
        <a:srgbClr val="64818C"/>
      </a:accent1>
      <a:accent2>
        <a:srgbClr val="DD4815"/>
      </a:accent2>
      <a:accent3>
        <a:srgbClr val="24A364"/>
      </a:accent3>
      <a:accent4>
        <a:srgbClr val="FFFFFF"/>
      </a:accent4>
      <a:accent5>
        <a:srgbClr val="FFFFFF"/>
      </a:accent5>
      <a:accent6>
        <a:srgbClr val="FFFFFF"/>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TotalTime>
  <Words>519</Words>
  <Application>Microsoft Office PowerPoint</Application>
  <PresentationFormat>On-screen Show (16:9)</PresentationFormat>
  <Paragraphs>68</Paragraphs>
  <Slides>32</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Roboto Condensed</vt:lpstr>
      <vt:lpstr>Palanquin Dark</vt:lpstr>
      <vt:lpstr>Roboto</vt:lpstr>
      <vt:lpstr>Arial</vt:lpstr>
      <vt:lpstr>Orbitron</vt:lpstr>
      <vt:lpstr>Times New Roman</vt:lpstr>
      <vt:lpstr>Fredoka One</vt:lpstr>
      <vt:lpstr>Wingdings</vt:lpstr>
      <vt:lpstr>The Evolution of Invention in Canada Thesis by Slidesgo</vt:lpstr>
      <vt:lpstr>LAB 03: SỬ DỤNG ESP32-CAM &amp; TEACHABLE MACHINE &amp; TELEGRAM ĐỂ NHẬN DIỆN ĐEO KHẨU TRANG</vt:lpstr>
      <vt:lpstr>NHÓM 05</vt:lpstr>
      <vt:lpstr>NỘI DUNG</vt:lpstr>
      <vt:lpstr>ĐẶC TẢ HỆ THỐNG</vt:lpstr>
      <vt:lpstr>CÁC THÀNH PHẦN</vt:lpstr>
      <vt:lpstr>TEACHABLE MACHINE</vt:lpstr>
      <vt:lpstr>PowerPoint Presentation</vt:lpstr>
      <vt:lpstr>PowerPoint Presentation</vt:lpstr>
      <vt:lpstr>CODE &amp; CONNECT ESP32-CAM</vt:lpstr>
      <vt:lpstr>THIẾT BỊ</vt:lpstr>
      <vt:lpstr>THƯ VIỆN</vt:lpstr>
      <vt:lpstr>THƯ VIỆN</vt:lpstr>
      <vt:lpstr>THƯ VIỆN</vt:lpstr>
      <vt:lpstr>THƯ VIỆN</vt:lpstr>
      <vt:lpstr>CODE</vt:lpstr>
      <vt:lpstr>CODE</vt:lpstr>
      <vt:lpstr>CODE</vt:lpstr>
      <vt:lpstr>CODE</vt:lpstr>
      <vt:lpstr>PowerPoint Presentation</vt:lpstr>
      <vt:lpstr>CODE</vt:lpstr>
      <vt:lpstr>CODE</vt:lpstr>
      <vt:lpstr>CÀI ĐẶT TELEGRAM &amp; TẠO BOT</vt:lpstr>
      <vt:lpstr>CÀI ĐẶT TELEGRAM &amp; TẠO BOT</vt:lpstr>
      <vt:lpstr>CÀI ĐẶT TELEGRAM &amp; TẠO BOT</vt:lpstr>
      <vt:lpstr>CÀI ĐẶT TELEGRAM &amp; TẠO BOT</vt:lpstr>
      <vt:lpstr>KẾT QUẢ</vt:lpstr>
      <vt:lpstr>KẾT QUẢ &amp; THÔNG BÁO VỀ TELEGRAM</vt:lpstr>
      <vt:lpstr>KẾT QUẢ &amp; THÔNG BÁO VỀ TELEGRAM</vt:lpstr>
      <vt:lpstr>KẾT QUẢ &amp; THÔNG BÁO VỀ TELEGRAM</vt:lpstr>
      <vt:lpstr>KẾT QUẢ &amp; THÔNG BÁO VỀ TELEGRAM</vt:lpstr>
      <vt:lpstr>KẾT QUẢ &amp; THÔNG BÁO VỀ TELEGRAM</vt:lpstr>
      <vt:lpstr>KẾT QUẢ &amp; THÔNG BÁO VỀ TELEGRAM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03: SỬ DỤNG ESP32-CAM &amp; TECHABLE MACHINE &amp; TELEGRAM ĐỂ NHẬN DIỆN ĐEO KHẨU TRANG</dc:title>
  <cp:lastModifiedBy>Đức Thắng Phạm</cp:lastModifiedBy>
  <cp:revision>14</cp:revision>
  <dcterms:modified xsi:type="dcterms:W3CDTF">2023-10-13T07:18:23Z</dcterms:modified>
</cp:coreProperties>
</file>